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7.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8.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9.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0.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1.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2.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3.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834" r:id="rId2"/>
    <p:sldMasterId id="2147483904" r:id="rId3"/>
    <p:sldMasterId id="2147483932" r:id="rId4"/>
    <p:sldMasterId id="2147483950" r:id="rId5"/>
    <p:sldMasterId id="2147483968" r:id="rId6"/>
    <p:sldMasterId id="2147483986" r:id="rId7"/>
    <p:sldMasterId id="2147484004" r:id="rId8"/>
    <p:sldMasterId id="2147484058" r:id="rId9"/>
    <p:sldMasterId id="2147485830" r:id="rId10"/>
    <p:sldMasterId id="2147485845" r:id="rId11"/>
    <p:sldMasterId id="2147485860" r:id="rId12"/>
    <p:sldMasterId id="2147485875" r:id="rId13"/>
    <p:sldMasterId id="2147485890" r:id="rId14"/>
  </p:sldMasterIdLst>
  <p:notesMasterIdLst>
    <p:notesMasterId r:id="rId89"/>
  </p:notesMasterIdLst>
  <p:handoutMasterIdLst>
    <p:handoutMasterId r:id="rId90"/>
  </p:handoutMasterIdLst>
  <p:sldIdLst>
    <p:sldId id="269" r:id="rId15"/>
    <p:sldId id="260" r:id="rId16"/>
    <p:sldId id="458" r:id="rId17"/>
    <p:sldId id="327" r:id="rId18"/>
    <p:sldId id="436" r:id="rId19"/>
    <p:sldId id="448" r:id="rId20"/>
    <p:sldId id="333" r:id="rId21"/>
    <p:sldId id="334" r:id="rId22"/>
    <p:sldId id="309" r:id="rId23"/>
    <p:sldId id="432" r:id="rId24"/>
    <p:sldId id="328" r:id="rId25"/>
    <p:sldId id="330" r:id="rId26"/>
    <p:sldId id="329" r:id="rId27"/>
    <p:sldId id="331" r:id="rId28"/>
    <p:sldId id="332" r:id="rId29"/>
    <p:sldId id="450" r:id="rId30"/>
    <p:sldId id="455" r:id="rId31"/>
    <p:sldId id="430" r:id="rId32"/>
    <p:sldId id="451" r:id="rId33"/>
    <p:sldId id="404" r:id="rId34"/>
    <p:sldId id="405" r:id="rId35"/>
    <p:sldId id="370" r:id="rId36"/>
    <p:sldId id="315" r:id="rId37"/>
    <p:sldId id="288" r:id="rId38"/>
    <p:sldId id="264" r:id="rId39"/>
    <p:sldId id="290" r:id="rId40"/>
    <p:sldId id="428" r:id="rId41"/>
    <p:sldId id="256" r:id="rId42"/>
    <p:sldId id="275" r:id="rId43"/>
    <p:sldId id="292" r:id="rId44"/>
    <p:sldId id="295" r:id="rId45"/>
    <p:sldId id="296" r:id="rId46"/>
    <p:sldId id="297" r:id="rId47"/>
    <p:sldId id="298" r:id="rId48"/>
    <p:sldId id="299" r:id="rId49"/>
    <p:sldId id="342" r:id="rId50"/>
    <p:sldId id="325" r:id="rId51"/>
    <p:sldId id="318" r:id="rId52"/>
    <p:sldId id="293" r:id="rId53"/>
    <p:sldId id="294" r:id="rId54"/>
    <p:sldId id="303" r:id="rId55"/>
    <p:sldId id="340" r:id="rId56"/>
    <p:sldId id="452" r:id="rId57"/>
    <p:sldId id="341" r:id="rId58"/>
    <p:sldId id="343" r:id="rId59"/>
    <p:sldId id="456" r:id="rId60"/>
    <p:sldId id="344" r:id="rId61"/>
    <p:sldId id="423" r:id="rId62"/>
    <p:sldId id="424" r:id="rId63"/>
    <p:sldId id="425" r:id="rId64"/>
    <p:sldId id="427" r:id="rId65"/>
    <p:sldId id="372" r:id="rId66"/>
    <p:sldId id="373" r:id="rId67"/>
    <p:sldId id="374" r:id="rId68"/>
    <p:sldId id="375" r:id="rId69"/>
    <p:sldId id="376" r:id="rId70"/>
    <p:sldId id="389" r:id="rId71"/>
    <p:sldId id="449" r:id="rId72"/>
    <p:sldId id="377" r:id="rId73"/>
    <p:sldId id="379" r:id="rId74"/>
    <p:sldId id="380" r:id="rId75"/>
    <p:sldId id="378" r:id="rId76"/>
    <p:sldId id="383" r:id="rId77"/>
    <p:sldId id="384" r:id="rId78"/>
    <p:sldId id="385" r:id="rId79"/>
    <p:sldId id="386" r:id="rId80"/>
    <p:sldId id="453" r:id="rId81"/>
    <p:sldId id="348" r:id="rId82"/>
    <p:sldId id="457" r:id="rId83"/>
    <p:sldId id="454" r:id="rId84"/>
    <p:sldId id="459" r:id="rId85"/>
    <p:sldId id="433" r:id="rId86"/>
    <p:sldId id="403" r:id="rId87"/>
    <p:sldId id="460" r:id="rId88"/>
  </p:sldIdLst>
  <p:sldSz cx="9144000" cy="6858000" type="screen4x3"/>
  <p:notesSz cx="6858000" cy="92964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080C"/>
    <a:srgbClr val="FFFF00"/>
    <a:srgbClr val="FD0303"/>
    <a:srgbClr val="FF33CC"/>
    <a:srgbClr val="66FFFF"/>
    <a:srgbClr val="66FF33"/>
    <a:srgbClr val="996600"/>
    <a:srgbClr val="FF99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462" autoAdjust="0"/>
    <p:restoredTop sz="94696" autoAdjust="0"/>
  </p:normalViewPr>
  <p:slideViewPr>
    <p:cSldViewPr>
      <p:cViewPr varScale="1">
        <p:scale>
          <a:sx n="133" d="100"/>
          <a:sy n="133" d="100"/>
        </p:scale>
        <p:origin x="-112" y="-1200"/>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 Target="slides/slide1.xml"/><Relationship Id="rId16" Type="http://schemas.openxmlformats.org/officeDocument/2006/relationships/slide" Target="slides/slide2.xml"/><Relationship Id="rId17" Type="http://schemas.openxmlformats.org/officeDocument/2006/relationships/slide" Target="slides/slide3.xml"/><Relationship Id="rId18" Type="http://schemas.openxmlformats.org/officeDocument/2006/relationships/slide" Target="slides/slide4.xml"/><Relationship Id="rId19" Type="http://schemas.openxmlformats.org/officeDocument/2006/relationships/slide" Target="slides/slide5.xml"/><Relationship Id="rId30" Type="http://schemas.openxmlformats.org/officeDocument/2006/relationships/slide" Target="slides/slide16.xml"/><Relationship Id="rId31" Type="http://schemas.openxmlformats.org/officeDocument/2006/relationships/slide" Target="slides/slide17.xml"/><Relationship Id="rId32" Type="http://schemas.openxmlformats.org/officeDocument/2006/relationships/slide" Target="slides/slide18.xml"/><Relationship Id="rId33" Type="http://schemas.openxmlformats.org/officeDocument/2006/relationships/slide" Target="slides/slide19.xml"/><Relationship Id="rId34" Type="http://schemas.openxmlformats.org/officeDocument/2006/relationships/slide" Target="slides/slide20.xml"/><Relationship Id="rId35" Type="http://schemas.openxmlformats.org/officeDocument/2006/relationships/slide" Target="slides/slide21.xml"/><Relationship Id="rId36" Type="http://schemas.openxmlformats.org/officeDocument/2006/relationships/slide" Target="slides/slide22.xml"/><Relationship Id="rId37" Type="http://schemas.openxmlformats.org/officeDocument/2006/relationships/slide" Target="slides/slide23.xml"/><Relationship Id="rId38" Type="http://schemas.openxmlformats.org/officeDocument/2006/relationships/slide" Target="slides/slide24.xml"/><Relationship Id="rId39" Type="http://schemas.openxmlformats.org/officeDocument/2006/relationships/slide" Target="slides/slide25.xml"/><Relationship Id="rId50" Type="http://schemas.openxmlformats.org/officeDocument/2006/relationships/slide" Target="slides/slide36.xml"/><Relationship Id="rId51" Type="http://schemas.openxmlformats.org/officeDocument/2006/relationships/slide" Target="slides/slide37.xml"/><Relationship Id="rId52" Type="http://schemas.openxmlformats.org/officeDocument/2006/relationships/slide" Target="slides/slide38.xml"/><Relationship Id="rId53" Type="http://schemas.openxmlformats.org/officeDocument/2006/relationships/slide" Target="slides/slide39.xml"/><Relationship Id="rId54" Type="http://schemas.openxmlformats.org/officeDocument/2006/relationships/slide" Target="slides/slide40.xml"/><Relationship Id="rId55" Type="http://schemas.openxmlformats.org/officeDocument/2006/relationships/slide" Target="slides/slide41.xml"/><Relationship Id="rId56" Type="http://schemas.openxmlformats.org/officeDocument/2006/relationships/slide" Target="slides/slide42.xml"/><Relationship Id="rId57" Type="http://schemas.openxmlformats.org/officeDocument/2006/relationships/slide" Target="slides/slide43.xml"/><Relationship Id="rId58" Type="http://schemas.openxmlformats.org/officeDocument/2006/relationships/slide" Target="slides/slide44.xml"/><Relationship Id="rId59" Type="http://schemas.openxmlformats.org/officeDocument/2006/relationships/slide" Target="slides/slide45.xml"/><Relationship Id="rId70" Type="http://schemas.openxmlformats.org/officeDocument/2006/relationships/slide" Target="slides/slide56.xml"/><Relationship Id="rId71" Type="http://schemas.openxmlformats.org/officeDocument/2006/relationships/slide" Target="slides/slide57.xml"/><Relationship Id="rId72" Type="http://schemas.openxmlformats.org/officeDocument/2006/relationships/slide" Target="slides/slide58.xml"/><Relationship Id="rId73" Type="http://schemas.openxmlformats.org/officeDocument/2006/relationships/slide" Target="slides/slide59.xml"/><Relationship Id="rId74" Type="http://schemas.openxmlformats.org/officeDocument/2006/relationships/slide" Target="slides/slide60.xml"/><Relationship Id="rId75" Type="http://schemas.openxmlformats.org/officeDocument/2006/relationships/slide" Target="slides/slide61.xml"/><Relationship Id="rId76" Type="http://schemas.openxmlformats.org/officeDocument/2006/relationships/slide" Target="slides/slide62.xml"/><Relationship Id="rId77" Type="http://schemas.openxmlformats.org/officeDocument/2006/relationships/slide" Target="slides/slide63.xml"/><Relationship Id="rId78" Type="http://schemas.openxmlformats.org/officeDocument/2006/relationships/slide" Target="slides/slide64.xml"/><Relationship Id="rId79" Type="http://schemas.openxmlformats.org/officeDocument/2006/relationships/slide" Target="slides/slide65.xml"/><Relationship Id="rId90" Type="http://schemas.openxmlformats.org/officeDocument/2006/relationships/handoutMaster" Target="handoutMasters/handoutMaster1.xml"/><Relationship Id="rId91" Type="http://schemas.openxmlformats.org/officeDocument/2006/relationships/printerSettings" Target="printerSettings/printerSettings1.bin"/><Relationship Id="rId92" Type="http://schemas.openxmlformats.org/officeDocument/2006/relationships/presProps" Target="presProps.xml"/><Relationship Id="rId93" Type="http://schemas.openxmlformats.org/officeDocument/2006/relationships/viewProps" Target="viewProps.xml"/><Relationship Id="rId94" Type="http://schemas.openxmlformats.org/officeDocument/2006/relationships/theme" Target="theme/theme1.xml"/><Relationship Id="rId95" Type="http://schemas.openxmlformats.org/officeDocument/2006/relationships/tableStyles" Target="tableStyles.xml"/><Relationship Id="rId20" Type="http://schemas.openxmlformats.org/officeDocument/2006/relationships/slide" Target="slides/slide6.xml"/><Relationship Id="rId21" Type="http://schemas.openxmlformats.org/officeDocument/2006/relationships/slide" Target="slides/slide7.xml"/><Relationship Id="rId22" Type="http://schemas.openxmlformats.org/officeDocument/2006/relationships/slide" Target="slides/slide8.xml"/><Relationship Id="rId23" Type="http://schemas.openxmlformats.org/officeDocument/2006/relationships/slide" Target="slides/slide9.xml"/><Relationship Id="rId24" Type="http://schemas.openxmlformats.org/officeDocument/2006/relationships/slide" Target="slides/slide10.xml"/><Relationship Id="rId25" Type="http://schemas.openxmlformats.org/officeDocument/2006/relationships/slide" Target="slides/slide11.xml"/><Relationship Id="rId26" Type="http://schemas.openxmlformats.org/officeDocument/2006/relationships/slide" Target="slides/slide12.xml"/><Relationship Id="rId27" Type="http://schemas.openxmlformats.org/officeDocument/2006/relationships/slide" Target="slides/slide13.xml"/><Relationship Id="rId28" Type="http://schemas.openxmlformats.org/officeDocument/2006/relationships/slide" Target="slides/slide14.xml"/><Relationship Id="rId29" Type="http://schemas.openxmlformats.org/officeDocument/2006/relationships/slide" Target="slides/slide15.xml"/><Relationship Id="rId40" Type="http://schemas.openxmlformats.org/officeDocument/2006/relationships/slide" Target="slides/slide26.xml"/><Relationship Id="rId41" Type="http://schemas.openxmlformats.org/officeDocument/2006/relationships/slide" Target="slides/slide27.xml"/><Relationship Id="rId42" Type="http://schemas.openxmlformats.org/officeDocument/2006/relationships/slide" Target="slides/slide28.xml"/><Relationship Id="rId43" Type="http://schemas.openxmlformats.org/officeDocument/2006/relationships/slide" Target="slides/slide29.xml"/><Relationship Id="rId44" Type="http://schemas.openxmlformats.org/officeDocument/2006/relationships/slide" Target="slides/slide30.xml"/><Relationship Id="rId45" Type="http://schemas.openxmlformats.org/officeDocument/2006/relationships/slide" Target="slides/slide31.xml"/><Relationship Id="rId46" Type="http://schemas.openxmlformats.org/officeDocument/2006/relationships/slide" Target="slides/slide32.xml"/><Relationship Id="rId47" Type="http://schemas.openxmlformats.org/officeDocument/2006/relationships/slide" Target="slides/slide33.xml"/><Relationship Id="rId48" Type="http://schemas.openxmlformats.org/officeDocument/2006/relationships/slide" Target="slides/slide34.xml"/><Relationship Id="rId49" Type="http://schemas.openxmlformats.org/officeDocument/2006/relationships/slide" Target="slides/slide35.xml"/><Relationship Id="rId60" Type="http://schemas.openxmlformats.org/officeDocument/2006/relationships/slide" Target="slides/slide46.xml"/><Relationship Id="rId61" Type="http://schemas.openxmlformats.org/officeDocument/2006/relationships/slide" Target="slides/slide47.xml"/><Relationship Id="rId62" Type="http://schemas.openxmlformats.org/officeDocument/2006/relationships/slide" Target="slides/slide48.xml"/><Relationship Id="rId63" Type="http://schemas.openxmlformats.org/officeDocument/2006/relationships/slide" Target="slides/slide49.xml"/><Relationship Id="rId64" Type="http://schemas.openxmlformats.org/officeDocument/2006/relationships/slide" Target="slides/slide50.xml"/><Relationship Id="rId65" Type="http://schemas.openxmlformats.org/officeDocument/2006/relationships/slide" Target="slides/slide51.xml"/><Relationship Id="rId66" Type="http://schemas.openxmlformats.org/officeDocument/2006/relationships/slide" Target="slides/slide52.xml"/><Relationship Id="rId67" Type="http://schemas.openxmlformats.org/officeDocument/2006/relationships/slide" Target="slides/slide53.xml"/><Relationship Id="rId68" Type="http://schemas.openxmlformats.org/officeDocument/2006/relationships/slide" Target="slides/slide54.xml"/><Relationship Id="rId69" Type="http://schemas.openxmlformats.org/officeDocument/2006/relationships/slide" Target="slides/slide55.xml"/><Relationship Id="rId80" Type="http://schemas.openxmlformats.org/officeDocument/2006/relationships/slide" Target="slides/slide66.xml"/><Relationship Id="rId81" Type="http://schemas.openxmlformats.org/officeDocument/2006/relationships/slide" Target="slides/slide67.xml"/><Relationship Id="rId82" Type="http://schemas.openxmlformats.org/officeDocument/2006/relationships/slide" Target="slides/slide68.xml"/><Relationship Id="rId83" Type="http://schemas.openxmlformats.org/officeDocument/2006/relationships/slide" Target="slides/slide69.xml"/><Relationship Id="rId84" Type="http://schemas.openxmlformats.org/officeDocument/2006/relationships/slide" Target="slides/slide70.xml"/><Relationship Id="rId85" Type="http://schemas.openxmlformats.org/officeDocument/2006/relationships/slide" Target="slides/slide71.xml"/><Relationship Id="rId86" Type="http://schemas.openxmlformats.org/officeDocument/2006/relationships/slide" Target="slides/slide72.xml"/><Relationship Id="rId87" Type="http://schemas.openxmlformats.org/officeDocument/2006/relationships/slide" Target="slides/slide73.xml"/><Relationship Id="rId88" Type="http://schemas.openxmlformats.org/officeDocument/2006/relationships/slide" Target="slides/slide74.xml"/><Relationship Id="rId8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a:defRPr sz="1200"/>
            </a:lvl1pPr>
          </a:lstStyle>
          <a:p>
            <a:fld id="{01F5BD9B-7C68-4746-AB04-10F3657EE3F9}" type="datetimeFigureOut">
              <a:rPr lang="en-US" smtClean="0"/>
              <a:t>4/3/14</a:t>
            </a:fld>
            <a:endParaRPr lang="en-US"/>
          </a:p>
        </p:txBody>
      </p:sp>
      <p:sp>
        <p:nvSpPr>
          <p:cNvPr id="4" name="Footer Placeholder 3"/>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lIns="91440" tIns="45720" rIns="91440" bIns="45720" rtlCol="0" anchor="b"/>
          <a:lstStyle>
            <a:lvl1pPr algn="r">
              <a:defRPr sz="1200"/>
            </a:lvl1pPr>
          </a:lstStyle>
          <a:p>
            <a:fld id="{D274CAD9-CF46-429C-B4F0-119C104F077C}" type="slidenum">
              <a:rPr lang="en-US" smtClean="0"/>
              <a:t>‹#›</a:t>
            </a:fld>
            <a:endParaRPr lang="en-US"/>
          </a:p>
        </p:txBody>
      </p:sp>
    </p:spTree>
    <p:extLst>
      <p:ext uri="{BB962C8B-B14F-4D97-AF65-F5344CB8AC3E}">
        <p14:creationId xmlns:p14="http://schemas.microsoft.com/office/powerpoint/2010/main" val="992442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6482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5123" name="Rectangle 3"/>
          <p:cNvSpPr>
            <a:spLocks noGrp="1" noChangeArrowheads="1"/>
          </p:cNvSpPr>
          <p:nvPr>
            <p:ph type="dt" idx="1"/>
          </p:nvPr>
        </p:nvSpPr>
        <p:spPr bwMode="auto">
          <a:xfrm>
            <a:off x="3884613" y="0"/>
            <a:ext cx="2971800" cy="46482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20836"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685800" y="4415790"/>
            <a:ext cx="5486400" cy="418338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829967"/>
            <a:ext cx="2971800" cy="46482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5127" name="Rectangle 7"/>
          <p:cNvSpPr>
            <a:spLocks noGrp="1" noChangeArrowheads="1"/>
          </p:cNvSpPr>
          <p:nvPr>
            <p:ph type="sldNum" sz="quarter" idx="5"/>
          </p:nvPr>
        </p:nvSpPr>
        <p:spPr bwMode="auto">
          <a:xfrm>
            <a:off x="3884613" y="8829967"/>
            <a:ext cx="2971800" cy="46482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74D39FFA-2CC0-4161-98FE-FD1D6332E33A}" type="slidenum">
              <a:rPr lang="en-US"/>
              <a:pPr>
                <a:defRPr/>
              </a:pPr>
              <a:t>‹#›</a:t>
            </a:fld>
            <a:endParaRPr lang="en-US"/>
          </a:p>
        </p:txBody>
      </p:sp>
    </p:spTree>
    <p:extLst>
      <p:ext uri="{BB962C8B-B14F-4D97-AF65-F5344CB8AC3E}">
        <p14:creationId xmlns:p14="http://schemas.microsoft.com/office/powerpoint/2010/main" val="9263795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miter lim="800000"/>
            <a:headEnd/>
            <a:tailEnd/>
          </a:ln>
        </p:spPr>
        <p:txBody>
          <a:bodyPr/>
          <a:lstStyle/>
          <a:p>
            <a:fld id="{02548FD1-E317-412F-B9C7-355C1F28067F}" type="slidenum">
              <a:rPr lang="en-US" smtClean="0"/>
              <a:pPr/>
              <a:t>1</a:t>
            </a:fld>
            <a:endParaRPr lang="en-US" dirty="0"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pPr eaLnBrk="1" hangingPunct="1"/>
            <a:r>
              <a:rPr lang="en-US" dirty="0" smtClean="0"/>
              <a:t>Today you are going to hear about the art in using animal behavior to accomplish management goals and some of the methodologies that can be employed.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miter lim="800000"/>
            <a:headEnd/>
            <a:tailEnd/>
          </a:ln>
        </p:spPr>
        <p:txBody>
          <a:bodyPr/>
          <a:lstStyle/>
          <a:p>
            <a:fld id="{CCE416AF-570C-4B9A-B717-6270951E50FF}" type="slidenum">
              <a:rPr lang="en-US" smtClean="0"/>
              <a:pPr/>
              <a:t>15</a:t>
            </a:fld>
            <a:endParaRPr lang="en-US"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miter lim="800000"/>
            <a:headEnd/>
            <a:tailEnd/>
          </a:ln>
        </p:spPr>
        <p:txBody>
          <a:bodyPr/>
          <a:lstStyle/>
          <a:p>
            <a:fld id="{DED894FD-44C1-4936-B4E3-1B091A6F6B62}" type="slidenum">
              <a:rPr lang="en-US" smtClean="0">
                <a:solidFill>
                  <a:prstClr val="black"/>
                </a:solidFill>
              </a:rPr>
              <a:pPr/>
              <a:t>16</a:t>
            </a:fld>
            <a:endParaRPr lang="en-US" smtClean="0">
              <a:solidFill>
                <a:prstClr val="black"/>
              </a:solidFill>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miter lim="800000"/>
            <a:headEnd/>
            <a:tailEnd/>
          </a:ln>
        </p:spPr>
        <p:txBody>
          <a:bodyPr/>
          <a:lstStyle/>
          <a:p>
            <a:fld id="{2D83D951-6448-4CC1-9A1F-06660AA7D484}" type="slidenum">
              <a:rPr lang="en-US" smtClean="0">
                <a:solidFill>
                  <a:srgbClr val="000000"/>
                </a:solidFill>
              </a:rPr>
              <a:pPr/>
              <a:t>20</a:t>
            </a:fld>
            <a:endParaRPr lang="en-US" smtClean="0">
              <a:solidFill>
                <a:srgbClr val="000000"/>
              </a:solidFill>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miter lim="800000"/>
            <a:headEnd/>
            <a:tailEnd/>
          </a:ln>
        </p:spPr>
        <p:txBody>
          <a:bodyPr/>
          <a:lstStyle/>
          <a:p>
            <a:fld id="{43B749BA-969A-4E6E-8788-0A8B370F9F5D}" type="slidenum">
              <a:rPr lang="en-US" smtClean="0">
                <a:solidFill>
                  <a:srgbClr val="000000"/>
                </a:solidFill>
              </a:rPr>
              <a:pPr/>
              <a:t>21</a:t>
            </a:fld>
            <a:endParaRPr lang="en-US" smtClean="0">
              <a:solidFill>
                <a:srgbClr val="000000"/>
              </a:solidFill>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miter lim="800000"/>
            <a:headEnd/>
            <a:tailEnd/>
          </a:ln>
        </p:spPr>
        <p:txBody>
          <a:bodyPr/>
          <a:lstStyle/>
          <a:p>
            <a:fld id="{6E8F35AE-75DE-46A4-948F-71779189BEBD}" type="slidenum">
              <a:rPr lang="en-US" smtClean="0">
                <a:solidFill>
                  <a:srgbClr val="000000"/>
                </a:solidFill>
              </a:rPr>
              <a:pPr/>
              <a:t>22</a:t>
            </a:fld>
            <a:endParaRPr lang="en-US" smtClean="0">
              <a:solidFill>
                <a:srgbClr val="000000"/>
              </a:solidFill>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p:spPr>
        <p:txBody>
          <a:bodyPr/>
          <a:lstStyle/>
          <a:p>
            <a:pPr eaLnBrk="1" hangingPunct="1"/>
            <a:r>
              <a:rPr lang="en-US" smtClean="0"/>
              <a:t>There were many species of plants that were not being utilized by our cattle and this is why we introduced small ruminants onto the JER</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miter lim="800000"/>
            <a:headEnd/>
            <a:tailEnd/>
          </a:ln>
        </p:spPr>
        <p:txBody>
          <a:bodyPr/>
          <a:lstStyle/>
          <a:p>
            <a:fld id="{9B358F00-E4EC-4D2A-8360-392D68F1A561}" type="slidenum">
              <a:rPr lang="en-US" smtClean="0"/>
              <a:pPr/>
              <a:t>23</a:t>
            </a:fld>
            <a:endParaRPr lang="en-US"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miter lim="800000"/>
            <a:headEnd/>
            <a:tailEnd/>
          </a:ln>
        </p:spPr>
        <p:txBody>
          <a:bodyPr/>
          <a:lstStyle/>
          <a:p>
            <a:fld id="{14CD0F3B-9905-4627-8096-96D9271D0B8F}" type="slidenum">
              <a:rPr lang="en-US" smtClean="0"/>
              <a:pPr/>
              <a:t>24</a:t>
            </a:fld>
            <a:endParaRPr lang="en-US"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miter lim="800000"/>
            <a:headEnd/>
            <a:tailEnd/>
          </a:ln>
        </p:spPr>
        <p:txBody>
          <a:bodyPr/>
          <a:lstStyle/>
          <a:p>
            <a:fld id="{88AEA4E3-5839-4504-9C75-575F3F6EB854}" type="slidenum">
              <a:rPr lang="en-US" smtClean="0"/>
              <a:pPr/>
              <a:t>25</a:t>
            </a:fld>
            <a:endParaRPr lang="en-US"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miter lim="800000"/>
            <a:headEnd/>
            <a:tailEnd/>
          </a:ln>
        </p:spPr>
        <p:txBody>
          <a:bodyPr/>
          <a:lstStyle/>
          <a:p>
            <a:fld id="{DBE7DEF3-450B-449A-9DA9-CD38E1687078}" type="slidenum">
              <a:rPr lang="en-US" smtClean="0"/>
              <a:pPr/>
              <a:t>26</a:t>
            </a:fld>
            <a:endParaRPr lang="en-US"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miter lim="800000"/>
            <a:headEnd/>
            <a:tailEnd/>
          </a:ln>
        </p:spPr>
        <p:txBody>
          <a:bodyPr/>
          <a:lstStyle/>
          <a:p>
            <a:fld id="{4D26401C-7CA6-4404-807A-1B243CEE9850}" type="slidenum">
              <a:rPr lang="en-US" smtClean="0">
                <a:solidFill>
                  <a:srgbClr val="000000"/>
                </a:solidFill>
              </a:rPr>
              <a:pPr/>
              <a:t>27</a:t>
            </a:fld>
            <a:endParaRPr lang="en-US" smtClean="0">
              <a:solidFill>
                <a:srgbClr val="000000"/>
              </a:solidFill>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miter lim="800000"/>
            <a:headEnd/>
            <a:tailEnd/>
          </a:ln>
        </p:spPr>
        <p:txBody>
          <a:bodyPr/>
          <a:lstStyle/>
          <a:p>
            <a:fld id="{EA18E0A3-9635-47E2-A965-A504BD71F6CE}" type="slidenum">
              <a:rPr lang="en-US" smtClean="0"/>
              <a:pPr/>
              <a:t>2</a:t>
            </a:fld>
            <a:endParaRPr lang="en-US" dirty="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pPr eaLnBrk="1" hangingPunct="1"/>
            <a:r>
              <a:rPr lang="en-US" dirty="0" smtClean="0"/>
              <a:t>If you are like me when I go to a meeting I always want a little background on the person I am listening to in order to know if they are an expert.  Now for those of you who do not know the </a:t>
            </a:r>
            <a:r>
              <a:rPr lang="en-US" dirty="0" err="1" smtClean="0"/>
              <a:t>defination</a:t>
            </a:r>
            <a:r>
              <a:rPr lang="en-US" dirty="0" smtClean="0"/>
              <a:t> of an expert, “x” in science generally stand for an unknown quantity and a  “</a:t>
            </a:r>
            <a:r>
              <a:rPr lang="en-US" dirty="0" err="1" smtClean="0"/>
              <a:t>spert</a:t>
            </a:r>
            <a:r>
              <a:rPr lang="en-US" dirty="0" smtClean="0"/>
              <a:t>” is usually a drip under pressure, so this is who you have invited to speak to you and I do thank your for this opportunity.  OK, now that we have broken the ice lets begin.  Since 1977 I have been with the US Department of Agriculture –Agricultural Research Service as a Research Animal Scientist on the 193,000 acre Jornada Experimental Range located outside Las Cruces, New Mexico about an hours drive north of El Paso, Texas.  This research location is located in the largest desert in North America, the </a:t>
            </a:r>
            <a:r>
              <a:rPr lang="en-US" dirty="0" err="1" smtClean="0"/>
              <a:t>Chihuahuan</a:t>
            </a:r>
            <a:r>
              <a:rPr lang="en-US" dirty="0" smtClean="0"/>
              <a:t> Desert.  Our annual precipitation is about 9” with the 52% that falls between July August and September coming from intense, convective thunderstorms that are highly localized and of short duration.  The JER represents about 40% of  ARS’s  land holdings in the United States.  The history of the JER dates to the early 1900’s.  Up until 1983 the main research thrust of the JER focused brush management and grazing use of this this </a:t>
            </a:r>
            <a:r>
              <a:rPr lang="en-US" dirty="0" err="1" smtClean="0"/>
              <a:t>semidesert</a:t>
            </a:r>
            <a:r>
              <a:rPr lang="en-US" dirty="0" smtClean="0"/>
              <a:t> grassland with cattle, then in 1983 sheep were introduced into the research program.  For a complete picture of the history of the JER I would encourage you to go to  usda-ars.nmsu.edu on the web and browse through the past, present and future research directions.  Before moving on to the talk even though the JER research is actively involved in free-ranging animal ecology research we do not have any small ruminants on the facility at the present time.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miter lim="800000"/>
            <a:headEnd/>
            <a:tailEnd/>
          </a:ln>
        </p:spPr>
        <p:txBody>
          <a:bodyPr/>
          <a:lstStyle/>
          <a:p>
            <a:fld id="{3DDACE2C-3B51-45B2-95F9-B5C4B7EB5FA6}" type="slidenum">
              <a:rPr lang="en-US" smtClean="0"/>
              <a:pPr/>
              <a:t>28</a:t>
            </a:fld>
            <a:endParaRPr lang="en-US" smtClean="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pPr eaLnBrk="1" hangingPunct="1"/>
            <a:r>
              <a:rPr lang="en-US" smtClean="0"/>
              <a:t>All talks should begin by defining terms that may be new or used in a different way so let us begin</a:t>
            </a:r>
          </a:p>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miter lim="800000"/>
            <a:headEnd/>
            <a:tailEnd/>
          </a:ln>
        </p:spPr>
        <p:txBody>
          <a:bodyPr/>
          <a:lstStyle/>
          <a:p>
            <a:fld id="{28BFD994-50E5-4C72-BAA0-B6F54584EE96}" type="slidenum">
              <a:rPr lang="en-US" smtClean="0"/>
              <a:pPr/>
              <a:t>29</a:t>
            </a:fld>
            <a:endParaRPr lang="en-US"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pPr eaLnBrk="1" hangingPunct="1"/>
            <a:r>
              <a:rPr lang="en-US" smtClean="0"/>
              <a:t>All talks should begin by defining terms that may be new or used in a different way so let us begin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miter lim="800000"/>
            <a:headEnd/>
            <a:tailEnd/>
          </a:ln>
        </p:spPr>
        <p:txBody>
          <a:bodyPr/>
          <a:lstStyle/>
          <a:p>
            <a:fld id="{E8EBAB76-9FB5-46A9-B1E1-447FB69F8723}" type="slidenum">
              <a:rPr lang="en-US" smtClean="0"/>
              <a:pPr/>
              <a:t>30</a:t>
            </a:fld>
            <a:endParaRPr lang="en-US"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miter lim="800000"/>
            <a:headEnd/>
            <a:tailEnd/>
          </a:ln>
        </p:spPr>
        <p:txBody>
          <a:bodyPr/>
          <a:lstStyle/>
          <a:p>
            <a:fld id="{576956B8-33A5-486C-8A88-625683F6884D}" type="slidenum">
              <a:rPr lang="en-US" smtClean="0"/>
              <a:pPr/>
              <a:t>31</a:t>
            </a:fld>
            <a:endParaRPr lang="en-US"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miter lim="800000"/>
            <a:headEnd/>
            <a:tailEnd/>
          </a:ln>
        </p:spPr>
        <p:txBody>
          <a:bodyPr/>
          <a:lstStyle/>
          <a:p>
            <a:fld id="{E4EE3C4F-8088-45AB-8FAC-3E6BA1F6C753}" type="slidenum">
              <a:rPr lang="en-US" smtClean="0"/>
              <a:pPr/>
              <a:t>32</a:t>
            </a:fld>
            <a:endParaRPr lang="en-US"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miter lim="800000"/>
            <a:headEnd/>
            <a:tailEnd/>
          </a:ln>
        </p:spPr>
        <p:txBody>
          <a:bodyPr/>
          <a:lstStyle/>
          <a:p>
            <a:fld id="{8BBE170D-4F60-4864-A4A0-447E3097937D}" type="slidenum">
              <a:rPr lang="en-US" smtClean="0"/>
              <a:pPr/>
              <a:t>33</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miter lim="800000"/>
            <a:headEnd/>
            <a:tailEnd/>
          </a:ln>
        </p:spPr>
        <p:txBody>
          <a:bodyPr/>
          <a:lstStyle/>
          <a:p>
            <a:fld id="{74AF7789-A013-4F6E-86A1-0F186892129D}" type="slidenum">
              <a:rPr lang="en-US" smtClean="0"/>
              <a:pPr/>
              <a:t>34</a:t>
            </a:fld>
            <a:endParaRPr lang="en-US"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miter lim="800000"/>
            <a:headEnd/>
            <a:tailEnd/>
          </a:ln>
        </p:spPr>
        <p:txBody>
          <a:bodyPr/>
          <a:lstStyle/>
          <a:p>
            <a:fld id="{C488B40F-FE5B-4FE1-97C7-8275D4EBD1EB}" type="slidenum">
              <a:rPr lang="en-US" smtClean="0"/>
              <a:pPr/>
              <a:t>35</a:t>
            </a:fld>
            <a:endParaRPr lang="en-US" smtClean="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miter lim="800000"/>
            <a:headEnd/>
            <a:tailEnd/>
          </a:ln>
        </p:spPr>
        <p:txBody>
          <a:bodyPr/>
          <a:lstStyle/>
          <a:p>
            <a:fld id="{900473AD-1CF1-4BF6-A357-410E473AD9F6}" type="slidenum">
              <a:rPr lang="en-US" smtClean="0"/>
              <a:pPr/>
              <a:t>36</a:t>
            </a:fld>
            <a:endParaRPr lang="en-US"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p:spPr>
        <p:txBody>
          <a:bodyPr/>
          <a:lstStyle/>
          <a:p>
            <a:pPr eaLnBrk="1" hangingPunct="1"/>
            <a:r>
              <a:rPr lang="en-US" smtClean="0"/>
              <a:t>As with any discipline animal behavior (ethology) uses terms that might not be common to everyone so let us begin with some working definations.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miter lim="800000"/>
            <a:headEnd/>
            <a:tailEnd/>
          </a:ln>
        </p:spPr>
        <p:txBody>
          <a:bodyPr/>
          <a:lstStyle/>
          <a:p>
            <a:fld id="{694C89D5-1C0B-4939-B832-E3F4817F9915}" type="slidenum">
              <a:rPr lang="en-US" smtClean="0"/>
              <a:pPr/>
              <a:t>37</a:t>
            </a:fld>
            <a:endParaRPr lang="en-US"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miter lim="800000"/>
            <a:headEnd/>
            <a:tailEnd/>
          </a:ln>
        </p:spPr>
        <p:txBody>
          <a:bodyPr/>
          <a:lstStyle/>
          <a:p>
            <a:fld id="{E0FA631E-0590-4317-9D13-0512BF9EE472}" type="slidenum">
              <a:rPr lang="en-US" smtClean="0">
                <a:solidFill>
                  <a:prstClr val="black"/>
                </a:solidFill>
              </a:rPr>
              <a:pPr/>
              <a:t>3</a:t>
            </a:fld>
            <a:endParaRPr lang="en-US" smtClean="0">
              <a:solidFill>
                <a:prstClr val="black"/>
              </a:solidFill>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miter lim="800000"/>
            <a:headEnd/>
            <a:tailEnd/>
          </a:ln>
        </p:spPr>
        <p:txBody>
          <a:bodyPr/>
          <a:lstStyle/>
          <a:p>
            <a:fld id="{91A34B45-7DA9-4481-B98E-15639B96071D}" type="slidenum">
              <a:rPr lang="en-US" smtClean="0"/>
              <a:pPr/>
              <a:t>38</a:t>
            </a:fld>
            <a:endParaRPr lang="en-US" smtClean="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miter lim="800000"/>
            <a:headEnd/>
            <a:tailEnd/>
          </a:ln>
        </p:spPr>
        <p:txBody>
          <a:bodyPr/>
          <a:lstStyle/>
          <a:p>
            <a:fld id="{66706947-C368-4B28-870F-84F90B2C7E2F}" type="slidenum">
              <a:rPr lang="en-US" smtClean="0"/>
              <a:pPr/>
              <a:t>39</a:t>
            </a:fld>
            <a:endParaRPr lang="en-US" smtClean="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miter lim="800000"/>
            <a:headEnd/>
            <a:tailEnd/>
          </a:ln>
        </p:spPr>
        <p:txBody>
          <a:bodyPr/>
          <a:lstStyle/>
          <a:p>
            <a:fld id="{39DC12B1-8EBF-440D-B93E-DAB7C8718933}" type="slidenum">
              <a:rPr lang="en-US" smtClean="0"/>
              <a:pPr/>
              <a:t>40</a:t>
            </a:fld>
            <a:endParaRPr lang="en-US" smtClean="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miter lim="800000"/>
            <a:headEnd/>
            <a:tailEnd/>
          </a:ln>
        </p:spPr>
        <p:txBody>
          <a:bodyPr/>
          <a:lstStyle/>
          <a:p>
            <a:fld id="{0E47AD26-D200-4403-806D-D6D56F1D0317}" type="slidenum">
              <a:rPr lang="en-US" smtClean="0"/>
              <a:pPr/>
              <a:t>41</a:t>
            </a:fld>
            <a:endParaRPr lang="en-US" smtClean="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miter lim="800000"/>
            <a:headEnd/>
            <a:tailEnd/>
          </a:ln>
        </p:spPr>
        <p:txBody>
          <a:bodyPr/>
          <a:lstStyle/>
          <a:p>
            <a:fld id="{8CAC8E7D-FD02-4BCA-B384-912693249F60}" type="slidenum">
              <a:rPr lang="en-US" smtClean="0"/>
              <a:pPr/>
              <a:t>42</a:t>
            </a:fld>
            <a:endParaRPr lang="en-US" smtClean="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miter lim="800000"/>
            <a:headEnd/>
            <a:tailEnd/>
          </a:ln>
        </p:spPr>
        <p:txBody>
          <a:bodyPr/>
          <a:lstStyle/>
          <a:p>
            <a:fld id="{8D0F8F4F-A629-41E2-8304-390DFFAC7CAD}" type="slidenum">
              <a:rPr lang="en-US" smtClean="0">
                <a:solidFill>
                  <a:srgbClr val="000000"/>
                </a:solidFill>
              </a:rPr>
              <a:pPr/>
              <a:t>43</a:t>
            </a:fld>
            <a:endParaRPr lang="en-US" smtClean="0">
              <a:solidFill>
                <a:srgbClr val="000000"/>
              </a:solidFill>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miter lim="800000"/>
            <a:headEnd/>
            <a:tailEnd/>
          </a:ln>
        </p:spPr>
        <p:txBody>
          <a:bodyPr/>
          <a:lstStyle/>
          <a:p>
            <a:fld id="{6250E612-3B94-4C4D-AB13-8E87436835E4}" type="slidenum">
              <a:rPr lang="en-US" smtClean="0"/>
              <a:pPr/>
              <a:t>44</a:t>
            </a:fld>
            <a:endParaRPr lang="en-US"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miter lim="800000"/>
            <a:headEnd/>
            <a:tailEnd/>
          </a:ln>
        </p:spPr>
        <p:txBody>
          <a:bodyPr/>
          <a:lstStyle/>
          <a:p>
            <a:fld id="{1831B8DE-51F8-42BC-B0E8-BF91E2CCE335}" type="slidenum">
              <a:rPr lang="en-US" smtClean="0"/>
              <a:pPr/>
              <a:t>45</a:t>
            </a:fld>
            <a:endParaRPr lang="en-US" smtClean="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miter lim="800000"/>
            <a:headEnd/>
            <a:tailEnd/>
          </a:ln>
        </p:spPr>
        <p:txBody>
          <a:bodyPr/>
          <a:lstStyle/>
          <a:p>
            <a:fld id="{91A34B45-7DA9-4481-B98E-15639B96071D}" type="slidenum">
              <a:rPr lang="en-US" smtClean="0">
                <a:solidFill>
                  <a:prstClr val="black"/>
                </a:solidFill>
              </a:rPr>
              <a:pPr/>
              <a:t>46</a:t>
            </a:fld>
            <a:endParaRPr lang="en-US" smtClean="0">
              <a:solidFill>
                <a:prstClr val="black"/>
              </a:solidFill>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miter lim="800000"/>
            <a:headEnd/>
            <a:tailEnd/>
          </a:ln>
        </p:spPr>
        <p:txBody>
          <a:bodyPr/>
          <a:lstStyle/>
          <a:p>
            <a:fld id="{40B5C536-E437-40A4-8BA3-D764BD17D76D}" type="slidenum">
              <a:rPr lang="en-US" smtClean="0">
                <a:solidFill>
                  <a:srgbClr val="000000"/>
                </a:solidFill>
              </a:rPr>
              <a:pPr/>
              <a:t>48</a:t>
            </a:fld>
            <a:endParaRPr lang="en-US" smtClean="0">
              <a:solidFill>
                <a:srgbClr val="000000"/>
              </a:solidFill>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miter lim="800000"/>
            <a:headEnd/>
            <a:tailEnd/>
          </a:ln>
        </p:spPr>
        <p:txBody>
          <a:bodyPr/>
          <a:lstStyle/>
          <a:p>
            <a:fld id="{EBA94CEB-C991-4441-881C-FEAF8CCDA865}" type="slidenum">
              <a:rPr lang="en-US" smtClean="0"/>
              <a:pPr/>
              <a:t>7</a:t>
            </a:fld>
            <a:endParaRPr lang="en-US"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miter lim="800000"/>
            <a:headEnd/>
            <a:tailEnd/>
          </a:ln>
        </p:spPr>
        <p:txBody>
          <a:bodyPr/>
          <a:lstStyle/>
          <a:p>
            <a:fld id="{2E9B535B-5CD8-44D5-B928-1240A6AEB793}" type="slidenum">
              <a:rPr lang="en-US" smtClean="0">
                <a:solidFill>
                  <a:srgbClr val="000000"/>
                </a:solidFill>
              </a:rPr>
              <a:pPr/>
              <a:t>49</a:t>
            </a:fld>
            <a:endParaRPr lang="en-US" smtClean="0">
              <a:solidFill>
                <a:srgbClr val="000000"/>
              </a:solidFill>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miter lim="800000"/>
            <a:headEnd/>
            <a:tailEnd/>
          </a:ln>
        </p:spPr>
        <p:txBody>
          <a:bodyPr/>
          <a:lstStyle/>
          <a:p>
            <a:fld id="{CB1C263C-23CA-44D7-8C7F-72A8C6D90186}" type="slidenum">
              <a:rPr lang="en-US" smtClean="0">
                <a:solidFill>
                  <a:srgbClr val="000000"/>
                </a:solidFill>
              </a:rPr>
              <a:pPr/>
              <a:t>50</a:t>
            </a:fld>
            <a:endParaRPr lang="en-US" smtClean="0">
              <a:solidFill>
                <a:srgbClr val="000000"/>
              </a:solidFill>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miter lim="800000"/>
            <a:headEnd/>
            <a:tailEnd/>
          </a:ln>
        </p:spPr>
        <p:txBody>
          <a:bodyPr/>
          <a:lstStyle/>
          <a:p>
            <a:fld id="{0EB84D9B-1032-42D5-9BCC-CDA51CAA3E9D}" type="slidenum">
              <a:rPr lang="en-US" smtClean="0">
                <a:solidFill>
                  <a:srgbClr val="000000"/>
                </a:solidFill>
              </a:rPr>
              <a:pPr/>
              <a:t>51</a:t>
            </a:fld>
            <a:endParaRPr lang="en-US" smtClean="0">
              <a:solidFill>
                <a:srgbClr val="000000"/>
              </a:solidFill>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miter lim="800000"/>
            <a:headEnd/>
            <a:tailEnd/>
          </a:ln>
        </p:spPr>
        <p:txBody>
          <a:bodyPr/>
          <a:lstStyle/>
          <a:p>
            <a:fld id="{6903E0B1-CC65-4E0A-8452-3A67220BCFBC}" type="slidenum">
              <a:rPr lang="en-US" smtClean="0">
                <a:solidFill>
                  <a:srgbClr val="000000"/>
                </a:solidFill>
              </a:rPr>
              <a:pPr/>
              <a:t>52</a:t>
            </a:fld>
            <a:endParaRPr lang="en-US" dirty="0" smtClean="0">
              <a:solidFill>
                <a:srgbClr val="000000"/>
              </a:solidFill>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miter lim="800000"/>
            <a:headEnd/>
            <a:tailEnd/>
          </a:ln>
        </p:spPr>
        <p:txBody>
          <a:bodyPr/>
          <a:lstStyle/>
          <a:p>
            <a:fld id="{C7F461E6-3F0E-4799-8454-DB7D9849902F}" type="slidenum">
              <a:rPr lang="en-US" smtClean="0">
                <a:solidFill>
                  <a:srgbClr val="000000"/>
                </a:solidFill>
              </a:rPr>
              <a:pPr/>
              <a:t>53</a:t>
            </a:fld>
            <a:endParaRPr lang="en-US" dirty="0" smtClean="0">
              <a:solidFill>
                <a:srgbClr val="000000"/>
              </a:solidFill>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miter lim="800000"/>
            <a:headEnd/>
            <a:tailEnd/>
          </a:ln>
        </p:spPr>
        <p:txBody>
          <a:bodyPr/>
          <a:lstStyle/>
          <a:p>
            <a:fld id="{56806477-9F45-42EC-9B04-248C0E44A0DC}" type="slidenum">
              <a:rPr lang="en-US" smtClean="0">
                <a:solidFill>
                  <a:srgbClr val="000000"/>
                </a:solidFill>
              </a:rPr>
              <a:pPr/>
              <a:t>54</a:t>
            </a:fld>
            <a:endParaRPr lang="en-US" dirty="0" smtClean="0">
              <a:solidFill>
                <a:srgbClr val="000000"/>
              </a:solidFill>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miter lim="800000"/>
            <a:headEnd/>
            <a:tailEnd/>
          </a:ln>
        </p:spPr>
        <p:txBody>
          <a:bodyPr/>
          <a:lstStyle/>
          <a:p>
            <a:fld id="{74D7DCC5-0D33-417E-9ECB-FB286E2BBE79}" type="slidenum">
              <a:rPr lang="en-US" smtClean="0">
                <a:solidFill>
                  <a:srgbClr val="000000"/>
                </a:solidFill>
              </a:rPr>
              <a:pPr/>
              <a:t>55</a:t>
            </a:fld>
            <a:endParaRPr lang="en-US" dirty="0" smtClean="0">
              <a:solidFill>
                <a:srgbClr val="000000"/>
              </a:solidFill>
            </a:endParaRP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miter lim="800000"/>
            <a:headEnd/>
            <a:tailEnd/>
          </a:ln>
        </p:spPr>
        <p:txBody>
          <a:bodyPr/>
          <a:lstStyle/>
          <a:p>
            <a:fld id="{57E5CC42-E983-4842-8A7E-245BE775156E}" type="slidenum">
              <a:rPr lang="en-US" smtClean="0">
                <a:solidFill>
                  <a:srgbClr val="000000"/>
                </a:solidFill>
              </a:rPr>
              <a:pPr/>
              <a:t>56</a:t>
            </a:fld>
            <a:endParaRPr lang="en-US" dirty="0" smtClean="0">
              <a:solidFill>
                <a:srgbClr val="000000"/>
              </a:solidFill>
            </a:endParaRPr>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miter lim="800000"/>
            <a:headEnd/>
            <a:tailEnd/>
          </a:ln>
        </p:spPr>
        <p:txBody>
          <a:bodyPr/>
          <a:lstStyle/>
          <a:p>
            <a:fld id="{76596ED4-076E-4963-BCD0-A87AE558D201}" type="slidenum">
              <a:rPr lang="en-US" smtClean="0">
                <a:solidFill>
                  <a:srgbClr val="000000"/>
                </a:solidFill>
              </a:rPr>
              <a:pPr/>
              <a:t>57</a:t>
            </a:fld>
            <a:endParaRPr lang="en-US" dirty="0" smtClean="0">
              <a:solidFill>
                <a:srgbClr val="000000"/>
              </a:solidFill>
            </a:endParaRP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miter lim="800000"/>
            <a:headEnd/>
            <a:tailEnd/>
          </a:ln>
        </p:spPr>
        <p:txBody>
          <a:bodyPr/>
          <a:lstStyle/>
          <a:p>
            <a:fld id="{C6A24592-9F6A-4EDE-8317-FB2CC7754F39}" type="slidenum">
              <a:rPr lang="en-US" smtClean="0">
                <a:solidFill>
                  <a:srgbClr val="000000"/>
                </a:solidFill>
              </a:rPr>
              <a:pPr/>
              <a:t>58</a:t>
            </a:fld>
            <a:endParaRPr lang="en-US" dirty="0" smtClean="0">
              <a:solidFill>
                <a:srgbClr val="000000"/>
              </a:solidFill>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miter lim="800000"/>
            <a:headEnd/>
            <a:tailEnd/>
          </a:ln>
        </p:spPr>
        <p:txBody>
          <a:bodyPr/>
          <a:lstStyle/>
          <a:p>
            <a:fld id="{E0FA631E-0590-4317-9D13-0512BF9EE472}" type="slidenum">
              <a:rPr lang="en-US" smtClean="0"/>
              <a:pPr/>
              <a:t>9</a:t>
            </a:fld>
            <a:endParaRPr lang="en-US"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miter lim="800000"/>
            <a:headEnd/>
            <a:tailEnd/>
          </a:ln>
        </p:spPr>
        <p:txBody>
          <a:bodyPr/>
          <a:lstStyle/>
          <a:p>
            <a:fld id="{7B9A0FF0-A165-4C5B-8B27-C0ED2C04A3CE}" type="slidenum">
              <a:rPr lang="en-US" smtClean="0">
                <a:solidFill>
                  <a:srgbClr val="000000"/>
                </a:solidFill>
              </a:rPr>
              <a:pPr/>
              <a:t>59</a:t>
            </a:fld>
            <a:endParaRPr lang="en-US" dirty="0" smtClean="0">
              <a:solidFill>
                <a:srgbClr val="000000"/>
              </a:solidFill>
            </a:endParaRPr>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miter lim="800000"/>
            <a:headEnd/>
            <a:tailEnd/>
          </a:ln>
        </p:spPr>
        <p:txBody>
          <a:bodyPr/>
          <a:lstStyle/>
          <a:p>
            <a:fld id="{69C2C8D6-88B1-40C4-B1C2-E36C14168E29}" type="slidenum">
              <a:rPr lang="en-US" smtClean="0">
                <a:solidFill>
                  <a:srgbClr val="000000"/>
                </a:solidFill>
              </a:rPr>
              <a:pPr/>
              <a:t>60</a:t>
            </a:fld>
            <a:endParaRPr lang="en-US" dirty="0" smtClean="0">
              <a:solidFill>
                <a:srgbClr val="000000"/>
              </a:solidFill>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miter lim="800000"/>
            <a:headEnd/>
            <a:tailEnd/>
          </a:ln>
        </p:spPr>
        <p:txBody>
          <a:bodyPr/>
          <a:lstStyle/>
          <a:p>
            <a:fld id="{FE531E25-A4B7-426F-B43B-96910BAF6029}" type="slidenum">
              <a:rPr lang="en-US" smtClean="0">
                <a:solidFill>
                  <a:srgbClr val="000000"/>
                </a:solidFill>
              </a:rPr>
              <a:pPr/>
              <a:t>61</a:t>
            </a:fld>
            <a:endParaRPr lang="en-US" smtClean="0">
              <a:solidFill>
                <a:srgbClr val="000000"/>
              </a:solidFill>
            </a:endParaRP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miter lim="800000"/>
            <a:headEnd/>
            <a:tailEnd/>
          </a:ln>
        </p:spPr>
        <p:txBody>
          <a:bodyPr/>
          <a:lstStyle/>
          <a:p>
            <a:fld id="{ABCADAF2-22A5-4CB2-9217-996A64EE2BDE}" type="slidenum">
              <a:rPr lang="en-US" smtClean="0">
                <a:solidFill>
                  <a:srgbClr val="000000"/>
                </a:solidFill>
              </a:rPr>
              <a:pPr/>
              <a:t>62</a:t>
            </a:fld>
            <a:endParaRPr lang="en-US" smtClean="0">
              <a:solidFill>
                <a:srgbClr val="000000"/>
              </a:solidFill>
            </a:endParaRPr>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miter lim="800000"/>
            <a:headEnd/>
            <a:tailEnd/>
          </a:ln>
        </p:spPr>
        <p:txBody>
          <a:bodyPr/>
          <a:lstStyle/>
          <a:p>
            <a:fld id="{7D499A6E-E0EA-491F-BD0F-FC34AC0FBE44}" type="slidenum">
              <a:rPr lang="en-US" smtClean="0">
                <a:solidFill>
                  <a:srgbClr val="000000"/>
                </a:solidFill>
              </a:rPr>
              <a:pPr/>
              <a:t>63</a:t>
            </a:fld>
            <a:endParaRPr lang="en-US" smtClean="0">
              <a:solidFill>
                <a:srgbClr val="000000"/>
              </a:solidFill>
            </a:endParaRPr>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miter lim="800000"/>
            <a:headEnd/>
            <a:tailEnd/>
          </a:ln>
        </p:spPr>
        <p:txBody>
          <a:bodyPr/>
          <a:lstStyle/>
          <a:p>
            <a:fld id="{D4313C2E-9226-45F0-AC42-1BA3500F937E}" type="slidenum">
              <a:rPr lang="en-US" smtClean="0">
                <a:solidFill>
                  <a:srgbClr val="000000"/>
                </a:solidFill>
              </a:rPr>
              <a:pPr/>
              <a:t>64</a:t>
            </a:fld>
            <a:endParaRPr lang="en-US" smtClean="0">
              <a:solidFill>
                <a:srgbClr val="000000"/>
              </a:solidFill>
            </a:endParaRPr>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miter lim="800000"/>
            <a:headEnd/>
            <a:tailEnd/>
          </a:ln>
        </p:spPr>
        <p:txBody>
          <a:bodyPr/>
          <a:lstStyle/>
          <a:p>
            <a:fld id="{CF173A08-59FC-410B-83B6-E060A9F31149}" type="slidenum">
              <a:rPr lang="en-US" smtClean="0">
                <a:solidFill>
                  <a:srgbClr val="000000"/>
                </a:solidFill>
              </a:rPr>
              <a:pPr/>
              <a:t>65</a:t>
            </a:fld>
            <a:endParaRPr lang="en-US" smtClean="0">
              <a:solidFill>
                <a:srgbClr val="000000"/>
              </a:solidFill>
            </a:endParaRP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miter lim="800000"/>
            <a:headEnd/>
            <a:tailEnd/>
          </a:ln>
        </p:spPr>
        <p:txBody>
          <a:bodyPr/>
          <a:lstStyle/>
          <a:p>
            <a:fld id="{FF4F81E5-01CB-45BB-B648-9CED176DCCD9}" type="slidenum">
              <a:rPr lang="en-US" smtClean="0">
                <a:solidFill>
                  <a:srgbClr val="000000"/>
                </a:solidFill>
              </a:rPr>
              <a:pPr/>
              <a:t>66</a:t>
            </a:fld>
            <a:endParaRPr lang="en-US" smtClean="0">
              <a:solidFill>
                <a:srgbClr val="000000"/>
              </a:solidFill>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miter lim="800000"/>
            <a:headEnd/>
            <a:tailEnd/>
          </a:ln>
        </p:spPr>
        <p:txBody>
          <a:bodyPr/>
          <a:lstStyle/>
          <a:p>
            <a:fld id="{57E5CC42-E983-4842-8A7E-245BE775156E}" type="slidenum">
              <a:rPr lang="en-US" smtClean="0">
                <a:solidFill>
                  <a:srgbClr val="000000"/>
                </a:solidFill>
              </a:rPr>
              <a:pPr/>
              <a:t>67</a:t>
            </a:fld>
            <a:endParaRPr lang="en-US" dirty="0" smtClean="0">
              <a:solidFill>
                <a:srgbClr val="000000"/>
              </a:solidFill>
            </a:endParaRPr>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miter lim="800000"/>
            <a:headEnd/>
            <a:tailEnd/>
          </a:ln>
        </p:spPr>
        <p:txBody>
          <a:bodyPr/>
          <a:lstStyle/>
          <a:p>
            <a:fld id="{3E644CE4-6656-422C-A419-C638A8CFD64B}" type="slidenum">
              <a:rPr lang="en-US" smtClean="0"/>
              <a:pPr/>
              <a:t>68</a:t>
            </a:fld>
            <a:endParaRPr lang="en-US" smtClean="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miter lim="800000"/>
            <a:headEnd/>
            <a:tailEnd/>
          </a:ln>
        </p:spPr>
        <p:txBody>
          <a:bodyPr/>
          <a:lstStyle/>
          <a:p>
            <a:fld id="{08462251-CB91-49B8-AE17-94FFD6214124}" type="slidenum">
              <a:rPr lang="en-US" smtClean="0"/>
              <a:pPr/>
              <a:t>11</a:t>
            </a:fld>
            <a:endParaRPr lang="en-US"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miter lim="800000"/>
            <a:headEnd/>
            <a:tailEnd/>
          </a:ln>
        </p:spPr>
        <p:txBody>
          <a:bodyPr/>
          <a:lstStyle/>
          <a:p>
            <a:fld id="{76596ED4-076E-4963-BCD0-A87AE558D201}" type="slidenum">
              <a:rPr lang="en-US" smtClean="0">
                <a:solidFill>
                  <a:srgbClr val="000000"/>
                </a:solidFill>
              </a:rPr>
              <a:pPr/>
              <a:t>69</a:t>
            </a:fld>
            <a:endParaRPr lang="en-US" dirty="0" smtClean="0">
              <a:solidFill>
                <a:srgbClr val="000000"/>
              </a:solidFill>
            </a:endParaRP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miter lim="800000"/>
            <a:headEnd/>
            <a:tailEnd/>
          </a:ln>
        </p:spPr>
        <p:txBody>
          <a:bodyPr/>
          <a:lstStyle/>
          <a:p>
            <a:fld id="{E0FA631E-0590-4317-9D13-0512BF9EE472}" type="slidenum">
              <a:rPr lang="en-US" smtClean="0">
                <a:solidFill>
                  <a:prstClr val="black"/>
                </a:solidFill>
              </a:rPr>
              <a:pPr/>
              <a:t>70</a:t>
            </a:fld>
            <a:endParaRPr lang="en-US" smtClean="0">
              <a:solidFill>
                <a:prstClr val="black"/>
              </a:solidFill>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miter lim="800000"/>
            <a:headEnd/>
            <a:tailEnd/>
          </a:ln>
        </p:spPr>
        <p:txBody>
          <a:bodyPr/>
          <a:lstStyle/>
          <a:p>
            <a:fld id="{E0FA631E-0590-4317-9D13-0512BF9EE472}" type="slidenum">
              <a:rPr lang="en-US" smtClean="0">
                <a:solidFill>
                  <a:prstClr val="black"/>
                </a:solidFill>
              </a:rPr>
              <a:pPr/>
              <a:t>71</a:t>
            </a:fld>
            <a:endParaRPr lang="en-US" smtClean="0">
              <a:solidFill>
                <a:prstClr val="black"/>
              </a:solidFill>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miter lim="800000"/>
            <a:headEnd/>
            <a:tailEnd/>
          </a:ln>
        </p:spPr>
        <p:txBody>
          <a:bodyPr/>
          <a:lstStyle/>
          <a:p>
            <a:fld id="{5FA015E1-A609-4860-82A9-9BA2EAD2AA51}" type="slidenum">
              <a:rPr lang="en-US" smtClean="0">
                <a:solidFill>
                  <a:srgbClr val="000000"/>
                </a:solidFill>
              </a:rPr>
              <a:pPr/>
              <a:t>72</a:t>
            </a:fld>
            <a:endParaRPr lang="en-US" smtClean="0">
              <a:solidFill>
                <a:srgbClr val="000000"/>
              </a:solidFill>
            </a:endParaRPr>
          </a:p>
        </p:txBody>
      </p:sp>
      <p:sp>
        <p:nvSpPr>
          <p:cNvPr id="184323" name="Rectangle 2"/>
          <p:cNvSpPr>
            <a:spLocks noGrp="1" noRot="1" noChangeAspect="1" noChangeArrowheads="1" noTextEdit="1"/>
          </p:cNvSpPr>
          <p:nvPr>
            <p:ph type="sldImg"/>
          </p:nvPr>
        </p:nvSpPr>
        <p:spPr>
          <a:solidFill>
            <a:srgbClr val="FFFFFF"/>
          </a:solidFill>
          <a:ln/>
        </p:spPr>
      </p:sp>
      <p:sp>
        <p:nvSpPr>
          <p:cNvPr id="184324" name="Rectangle 3"/>
          <p:cNvSpPr>
            <a:spLocks noGrp="1" noChangeArrowheads="1"/>
          </p:cNvSpPr>
          <p:nvPr>
            <p:ph type="body" idx="1"/>
          </p:nvPr>
        </p:nvSpPr>
        <p:spPr>
          <a:xfrm>
            <a:off x="685800" y="4415790"/>
            <a:ext cx="5486400" cy="4184994"/>
          </a:xfrm>
          <a:noFill/>
        </p:spPr>
        <p:txBody>
          <a:bodyPr wrap="none" anchor="ctr"/>
          <a:lstStyle/>
          <a:p>
            <a:pPr defTabSz="457200" eaLnBrk="1" hangingPunct="1"/>
            <a:endParaRPr lang="en-AU"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miter lim="800000"/>
            <a:headEnd/>
            <a:tailEnd/>
          </a:ln>
        </p:spPr>
        <p:txBody>
          <a:bodyPr/>
          <a:lstStyle/>
          <a:p>
            <a:fld id="{CB13D7E1-B526-46FD-811F-3186CF8BA503}" type="slidenum">
              <a:rPr lang="en-US" smtClean="0">
                <a:solidFill>
                  <a:srgbClr val="000000"/>
                </a:solidFill>
              </a:rPr>
              <a:pPr/>
              <a:t>73</a:t>
            </a:fld>
            <a:endParaRPr lang="en-US" smtClean="0">
              <a:solidFill>
                <a:srgbClr val="000000"/>
              </a:solidFill>
            </a:endParaRPr>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defTabSz="931863">
              <a:defRPr>
                <a:solidFill>
                  <a:schemeClr val="tx1"/>
                </a:solidFill>
                <a:latin typeface="Tahoma" pitchFamily="34" charset="0"/>
              </a:defRPr>
            </a:lvl1pPr>
            <a:lvl2pPr marL="742950" indent="-285750" defTabSz="931863">
              <a:defRPr>
                <a:solidFill>
                  <a:schemeClr val="tx1"/>
                </a:solidFill>
                <a:latin typeface="Tahoma" pitchFamily="34" charset="0"/>
              </a:defRPr>
            </a:lvl2pPr>
            <a:lvl3pPr marL="1143000" indent="-228600" defTabSz="931863">
              <a:defRPr>
                <a:solidFill>
                  <a:schemeClr val="tx1"/>
                </a:solidFill>
                <a:latin typeface="Tahoma" pitchFamily="34" charset="0"/>
              </a:defRPr>
            </a:lvl3pPr>
            <a:lvl4pPr marL="1600200" indent="-228600" defTabSz="931863">
              <a:defRPr>
                <a:solidFill>
                  <a:schemeClr val="tx1"/>
                </a:solidFill>
                <a:latin typeface="Tahoma" pitchFamily="34" charset="0"/>
              </a:defRPr>
            </a:lvl4pPr>
            <a:lvl5pPr marL="2057400" indent="-228600" defTabSz="931863">
              <a:defRPr>
                <a:solidFill>
                  <a:schemeClr val="tx1"/>
                </a:solidFill>
                <a:latin typeface="Tahoma" pitchFamily="34" charset="0"/>
              </a:defRPr>
            </a:lvl5pPr>
            <a:lvl6pPr marL="2514600" indent="-228600" defTabSz="931863" eaLnBrk="0" fontAlgn="base" hangingPunct="0">
              <a:spcBef>
                <a:spcPct val="0"/>
              </a:spcBef>
              <a:spcAft>
                <a:spcPct val="0"/>
              </a:spcAft>
              <a:defRPr>
                <a:solidFill>
                  <a:schemeClr val="tx1"/>
                </a:solidFill>
                <a:latin typeface="Tahoma" pitchFamily="34" charset="0"/>
              </a:defRPr>
            </a:lvl6pPr>
            <a:lvl7pPr marL="2971800" indent="-228600" defTabSz="931863" eaLnBrk="0" fontAlgn="base" hangingPunct="0">
              <a:spcBef>
                <a:spcPct val="0"/>
              </a:spcBef>
              <a:spcAft>
                <a:spcPct val="0"/>
              </a:spcAft>
              <a:defRPr>
                <a:solidFill>
                  <a:schemeClr val="tx1"/>
                </a:solidFill>
                <a:latin typeface="Tahoma" pitchFamily="34" charset="0"/>
              </a:defRPr>
            </a:lvl7pPr>
            <a:lvl8pPr marL="3429000" indent="-228600" defTabSz="931863" eaLnBrk="0" fontAlgn="base" hangingPunct="0">
              <a:spcBef>
                <a:spcPct val="0"/>
              </a:spcBef>
              <a:spcAft>
                <a:spcPct val="0"/>
              </a:spcAft>
              <a:defRPr>
                <a:solidFill>
                  <a:schemeClr val="tx1"/>
                </a:solidFill>
                <a:latin typeface="Tahoma" pitchFamily="34" charset="0"/>
              </a:defRPr>
            </a:lvl8pPr>
            <a:lvl9pPr marL="3886200" indent="-228600" defTabSz="931863" eaLnBrk="0" fontAlgn="base" hangingPunct="0">
              <a:spcBef>
                <a:spcPct val="0"/>
              </a:spcBef>
              <a:spcAft>
                <a:spcPct val="0"/>
              </a:spcAft>
              <a:defRPr>
                <a:solidFill>
                  <a:schemeClr val="tx1"/>
                </a:solidFill>
                <a:latin typeface="Tahoma" pitchFamily="34" charset="0"/>
              </a:defRPr>
            </a:lvl9pPr>
          </a:lstStyle>
          <a:p>
            <a:fld id="{8BABEBD8-5878-4F08-B282-B0E392AC17DA}" type="slidenum">
              <a:rPr lang="en-US" altLang="en-US">
                <a:solidFill>
                  <a:prstClr val="black"/>
                </a:solidFill>
                <a:latin typeface="Arial" charset="0"/>
              </a:rPr>
              <a:pPr/>
              <a:t>74</a:t>
            </a:fld>
            <a:endParaRPr lang="en-US" altLang="en-US">
              <a:solidFill>
                <a:prstClr val="black"/>
              </a:solidFill>
              <a:latin typeface="Arial" charset="0"/>
            </a:endParaRPr>
          </a:p>
        </p:txBody>
      </p:sp>
      <p:sp>
        <p:nvSpPr>
          <p:cNvPr id="121859" name="Rectangle 2"/>
          <p:cNvSpPr>
            <a:spLocks noGrp="1" noRot="1" noChangeAspect="1" noChangeArrowheads="1" noTextEdit="1"/>
          </p:cNvSpPr>
          <p:nvPr>
            <p:ph type="sldImg"/>
          </p:nvPr>
        </p:nvSpPr>
        <p:spPr>
          <a:solidFill>
            <a:srgbClr val="FFFFFF"/>
          </a:solidFill>
          <a:ln/>
        </p:spPr>
      </p:sp>
      <p:sp>
        <p:nvSpPr>
          <p:cNvPr id="121860" name="Rectangle 3"/>
          <p:cNvSpPr>
            <a:spLocks noGrp="1" noChangeArrowheads="1"/>
          </p:cNvSpPr>
          <p:nvPr>
            <p:ph type="body" idx="1"/>
          </p:nvPr>
        </p:nvSpPr>
        <p:spPr>
          <a:xfrm>
            <a:off x="686421" y="4416425"/>
            <a:ext cx="5485158" cy="4184650"/>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1" hangingPunct="1"/>
            <a:endParaRPr lang="en-AU"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miter lim="800000"/>
            <a:headEnd/>
            <a:tailEnd/>
          </a:ln>
        </p:spPr>
        <p:txBody>
          <a:bodyPr/>
          <a:lstStyle/>
          <a:p>
            <a:fld id="{A139B751-F100-41A3-97FD-2F469997A97C}" type="slidenum">
              <a:rPr lang="en-US" smtClean="0"/>
              <a:pPr/>
              <a:t>12</a:t>
            </a:fld>
            <a:endParaRPr lang="en-US"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miter lim="800000"/>
            <a:headEnd/>
            <a:tailEnd/>
          </a:ln>
        </p:spPr>
        <p:txBody>
          <a:bodyPr/>
          <a:lstStyle/>
          <a:p>
            <a:fld id="{DED894FD-44C1-4936-B4E3-1B091A6F6B62}" type="slidenum">
              <a:rPr lang="en-US" smtClean="0"/>
              <a:pPr/>
              <a:t>13</a:t>
            </a:fld>
            <a:endParaRPr lang="en-US"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miter lim="800000"/>
            <a:headEnd/>
            <a:tailEnd/>
          </a:ln>
        </p:spPr>
        <p:txBody>
          <a:bodyPr/>
          <a:lstStyle/>
          <a:p>
            <a:fld id="{B28A741B-4362-4546-AB7E-8ECF2EDE36B5}" type="slidenum">
              <a:rPr lang="en-US" smtClean="0"/>
              <a:pPr/>
              <a:t>14</a:t>
            </a:fld>
            <a:endParaRPr lang="en-US"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6082"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smtClean="0"/>
              <a:t>Click to edit Master title style</a:t>
            </a:r>
          </a:p>
        </p:txBody>
      </p:sp>
      <p:sp>
        <p:nvSpPr>
          <p:cNvPr id="46083"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B7C7D2-A58F-4F1C-82ED-A8A7772F87E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B18FD8-9C4A-4B6F-93DA-49DEB75BB427}"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91BADFC-086C-47E3-9538-CB221378FB0E}" type="slidenum">
              <a:rPr lang="en-US"/>
              <a:pPr>
                <a:defRPr/>
              </a:pPr>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DA1701-2BF7-47D8-A7A2-7328AA31F145}" type="slidenum">
              <a:rPr lang="en-US"/>
              <a:pPr>
                <a:defRPr/>
              </a:pPr>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06650A-F435-4EF9-BB0F-3FFC436B0F34}" type="slidenum">
              <a:rPr lang="en-US"/>
              <a:pPr>
                <a:defRPr/>
              </a:pPr>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717C311F-84B3-48A9-8B3F-D4272022C972}" type="slidenum">
              <a:rPr lang="en-US"/>
              <a:pPr>
                <a:defRPr/>
              </a:pPr>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82CAFD0-C4DB-4D28-85E9-221184984A53}" type="slidenum">
              <a:rPr lang="en-US"/>
              <a:pPr>
                <a:defRPr/>
              </a:pPr>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C1CD90-086D-4087-827C-65B966C9186E}" type="slidenum">
              <a:rPr lang="en-US"/>
              <a:pPr>
                <a:defRPr/>
              </a:pPr>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381000"/>
            <a:ext cx="8229600" cy="1371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6629108-3C9A-4D2E-9F86-92A755147547}" type="slidenum">
              <a:rPr lang="en-US"/>
              <a:pPr>
                <a:defRPr/>
              </a:pPr>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81000"/>
            <a:ext cx="82296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3E26F19-A3E6-49E6-A3C8-D81857DF3B26}" type="slidenum">
              <a:rPr lang="en-US"/>
              <a:pPr>
                <a:defRPr/>
              </a:pPr>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981200"/>
            <a:ext cx="40386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A84FFC6-C86A-4DEF-A44E-78F53EABDE56}" type="slidenum">
              <a:rPr lang="en-US"/>
              <a:pPr>
                <a:defRPr/>
              </a:pPr>
              <a:t>‹#›</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6082"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smtClean="0"/>
              <a:t>Click to edit Master title style</a:t>
            </a:r>
          </a:p>
        </p:txBody>
      </p:sp>
      <p:sp>
        <p:nvSpPr>
          <p:cNvPr id="46083"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206471-8C51-4A3C-B250-91347B52201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578139-20F1-4B1C-BEDE-604E2EB9C6CF}"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2EB8D1-CA38-4198-8D1B-89E2DC665237}" type="slidenum">
              <a:rPr lang="en-US"/>
              <a:pPr>
                <a:defRPr/>
              </a:pPr>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7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6CB59D-64CD-49DE-A707-02BDB696308C}" type="slidenum">
              <a:rPr lang="en-US"/>
              <a:pPr>
                <a:defRPr/>
              </a:pPr>
              <a:t>‹#›</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354AE6-249A-4AD3-9A50-69138C2C33E8}" type="slidenum">
              <a:rPr lang="en-US"/>
              <a:pPr>
                <a:defRPr/>
              </a:pPr>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1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1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3D6CC53-B39B-469D-A66C-4D9353F8824D}" type="slidenum">
              <a:rPr lang="en-US"/>
              <a:pPr>
                <a:defRPr/>
              </a:pPr>
              <a:t>‹#›</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438B198-565B-436F-AA28-0D7A40DB96CF}" type="slidenum">
              <a:rPr lang="en-US"/>
              <a:pPr>
                <a:defRPr/>
              </a:pPr>
              <a:t>‹#›</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4E33AB3-754F-4A25-98BE-FD740E0328CF}" type="slidenum">
              <a:rPr lang="en-US"/>
              <a:pPr>
                <a:defRPr/>
              </a:pPr>
              <a:t>‹#›</a:t>
            </a:fld>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22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A34D8F-ED40-424A-9035-F2E14E826272}" type="slidenum">
              <a:rPr lang="en-US"/>
              <a:pPr>
                <a:defRPr/>
              </a:pPr>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F3CD81-D120-474A-BAD1-C3FF82B4C4B8}" type="slidenum">
              <a:rPr lang="en-US"/>
              <a:pPr>
                <a:defRPr/>
              </a:pPr>
              <a: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26D496-969D-468C-ADB2-13A807A9E060}" type="slidenum">
              <a:rPr lang="en-US"/>
              <a:pPr>
                <a:defRPr/>
              </a:pPr>
              <a:t>‹#›</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50FC9A-693D-43D7-9F9A-35855749CD68}"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EFF50D0-97A3-4F2E-83D9-A21D1E435D4F}"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098981B-D185-42B6-B1D7-9053F0E1E035}" type="slidenum">
              <a:rPr lang="en-US"/>
              <a:pPr>
                <a:defRPr/>
              </a:pPr>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39ED34A-DD61-4E09-9114-C8F9841C4135}" type="slidenum">
              <a:rPr lang="en-US"/>
              <a:pPr>
                <a:defRPr/>
              </a:pPr>
              <a:t>‹#›</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381000"/>
            <a:ext cx="8229600" cy="1371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4BAD528-D1C5-41AE-93FE-7C0A88EB61FF}" type="slidenum">
              <a:rPr lang="en-US"/>
              <a:pPr>
                <a:defRPr/>
              </a:pPr>
              <a:t>‹#›</a:t>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77506"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smtClean="0"/>
              <a:t>Click to edit Master title style</a:t>
            </a:r>
          </a:p>
        </p:txBody>
      </p:sp>
      <p:sp>
        <p:nvSpPr>
          <p:cNvPr id="277507"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15F370-3E61-4684-99C6-AAF62FCE1856}" type="slidenum">
              <a:rPr lang="en-US"/>
              <a:pPr>
                <a:defRPr/>
              </a:pPr>
              <a:t>‹#›</a:t>
            </a:fld>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BDD5E0-525D-4EEB-93CA-E6AA1F0847B0}" type="slidenum">
              <a:rPr lang="en-US"/>
              <a:pPr>
                <a:defRPr/>
              </a:pPr>
              <a:t>‹#›</a:t>
            </a:fld>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245E06-FF0D-4A1F-98AD-63D8CA1F40DE}" type="slidenum">
              <a:rPr lang="en-US"/>
              <a:pPr>
                <a:defRPr/>
              </a:pPr>
              <a:t>‹#›</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24B570-D58F-4FB6-A929-84D46F062FE1}" type="slidenum">
              <a:rPr lang="en-US"/>
              <a:pPr>
                <a:defRPr/>
              </a:pPr>
              <a:t>‹#›</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82A33C0-C20B-45F8-8CAE-A80DA1DCA509}" type="slidenum">
              <a:rPr lang="en-US"/>
              <a:pPr>
                <a:defRPr/>
              </a:pPr>
              <a:t>‹#›</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0D2A95A-2CB0-4B62-9066-896188F0BC11}" type="slidenum">
              <a:rPr lang="en-US"/>
              <a:pPr>
                <a:defRPr/>
              </a:pPr>
              <a:t>‹#›</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A3481D7-5C50-497A-8B3F-3304C81F0B21}"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A995CF7-EA5E-4647-BA37-AA96D88DC425}"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295DC2-32BB-402C-B0A8-5517B317A739}" type="slidenum">
              <a:rPr lang="en-US"/>
              <a:pPr>
                <a:defRPr/>
              </a:pPr>
              <a:t>‹#›</a:t>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48FA69-A743-4798-867F-F203BC56DA6A}" type="slidenum">
              <a:rPr lang="en-US"/>
              <a:pPr>
                <a:defRPr/>
              </a:pPr>
              <a:t>‹#›</a:t>
            </a:fld>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649A2E-B4F1-4A89-9F39-2937E422861D}" type="slidenum">
              <a:rPr lang="en-US"/>
              <a:pPr>
                <a:defRPr/>
              </a:pPr>
              <a:t>‹#›</a:t>
            </a:fld>
            <a:endParaRPr 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516030-409C-4854-BFD9-6B6C4C80F846}" type="slidenum">
              <a:rPr lang="en-US"/>
              <a:pPr>
                <a:defRPr/>
              </a:pPr>
              <a:t>‹#›</a:t>
            </a:fld>
            <a:endParaRPr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A45788-292B-4AEC-81C6-CAFB5430CA50}" type="slidenum">
              <a:rPr lang="en-US"/>
              <a:pPr>
                <a:defRPr/>
              </a:pPr>
              <a:t>‹#›</a:t>
            </a:fld>
            <a:endParaRPr 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50CFAA6-1FE7-4A63-9454-19A046A96D02}" type="slidenum">
              <a:rPr lang="en-US"/>
              <a:pPr>
                <a:defRPr/>
              </a:pPr>
              <a:t>‹#›</a:t>
            </a:fld>
            <a:endParaRPr 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D6DD244-D450-4CB8-802C-72F0C920A47C}" type="slidenum">
              <a:rPr lang="en-US"/>
              <a:pPr>
                <a:defRPr/>
              </a:pPr>
              <a:t>‹#›</a:t>
            </a:fld>
            <a:endParaRPr 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381000"/>
            <a:ext cx="8229600" cy="1371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D42010F-9AC6-4FF4-AFD4-6BE9A5F929D3}" type="slidenum">
              <a:rPr lang="en-US"/>
              <a:pPr>
                <a:defRPr/>
              </a:pPr>
              <a:t>‹#›</a:t>
            </a:fld>
            <a:endParaRPr 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81000"/>
            <a:ext cx="82296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92CA170-870D-445F-B375-BB00998BC237}" type="slidenum">
              <a:rPr lang="en-US"/>
              <a:pPr>
                <a:defRPr/>
              </a:pPr>
              <a:t>‹#›</a:t>
            </a:fld>
            <a:endParaRPr 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981200"/>
            <a:ext cx="40386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8740E7-0568-479C-87CA-F3756C5D8335}"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381000"/>
            <a:ext cx="8229600" cy="1371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C5343D7-1023-4556-9874-3BBA9CA109C5}"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6082"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smtClean="0"/>
              <a:t>Click to edit Master title style</a:t>
            </a:r>
          </a:p>
        </p:txBody>
      </p:sp>
      <p:sp>
        <p:nvSpPr>
          <p:cNvPr id="46083"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B7C7D2-A58F-4F1C-82ED-A8A7772F87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1314349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632163-EA25-4138-BB07-48E9961EDE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3937580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7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28309F-46FA-4118-BFFA-49A41E242F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2704457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079E99-1CF3-4895-8CF2-E92D102C49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5587429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1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1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87E98E0-0387-4B7C-8845-9177820BF51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1723292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F3874C9-0618-4452-AB98-233C364FD0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8686941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AAF8788-16F4-4D38-A101-85B1ED9501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4503959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22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6D95D7-6839-48FA-AB07-1F01675329F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6018790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FC2F8C-F702-4B2F-963A-FB0D432E286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5060345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B18FD8-9C4A-4B6F-93DA-49DEB75BB4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064077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6082"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smtClean="0"/>
              <a:t>Click to edit Master title style</a:t>
            </a:r>
          </a:p>
        </p:txBody>
      </p:sp>
      <p:sp>
        <p:nvSpPr>
          <p:cNvPr id="46083"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7DCC82-7285-46D1-9A01-762AB331BDDA}" type="slidenum">
              <a:rPr lang="en-US"/>
              <a:pPr>
                <a:defRPr/>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578139-20F1-4B1C-BEDE-604E2EB9C6C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6738759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CEFF50D0-97A3-4F2E-83D9-A21D1E435D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0521215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A995CF7-EA5E-4647-BA37-AA96D88DC42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7172436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381000"/>
            <a:ext cx="8229600" cy="1371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C5343D7-1023-4556-9874-3BBA9CA109C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3310012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6082"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smtClean="0"/>
              <a:t>Click to edit Master title style</a:t>
            </a:r>
          </a:p>
        </p:txBody>
      </p:sp>
      <p:sp>
        <p:nvSpPr>
          <p:cNvPr id="46083"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B7C7D2-A58F-4F1C-82ED-A8A7772F87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914817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632163-EA25-4138-BB07-48E9961EDE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9010421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7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28309F-46FA-4118-BFFA-49A41E242F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3337661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079E99-1CF3-4895-8CF2-E92D102C49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1321986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1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1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87E98E0-0387-4B7C-8845-9177820BF51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1320051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F3874C9-0618-4452-AB98-233C364FD0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62794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0A330F-6ABA-4197-AD99-F989229D5444}" type="slidenum">
              <a:rPr lang="en-US"/>
              <a:pPr>
                <a:defRPr/>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AAF8788-16F4-4D38-A101-85B1ED9501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0909168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22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6D95D7-6839-48FA-AB07-1F01675329F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2819789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FC2F8C-F702-4B2F-963A-FB0D432E286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0129629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B18FD8-9C4A-4B6F-93DA-49DEB75BB4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3998305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578139-20F1-4B1C-BEDE-604E2EB9C6C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5038878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CEFF50D0-97A3-4F2E-83D9-A21D1E435D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5963225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A995CF7-EA5E-4647-BA37-AA96D88DC42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0464836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381000"/>
            <a:ext cx="8229600" cy="1371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C5343D7-1023-4556-9874-3BBA9CA109C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5928088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6082"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smtClean="0"/>
              <a:t>Click to edit Master title style</a:t>
            </a:r>
          </a:p>
        </p:txBody>
      </p:sp>
      <p:sp>
        <p:nvSpPr>
          <p:cNvPr id="46083"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B7C7D2-A58F-4F1C-82ED-A8A7772F87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8808852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632163-EA25-4138-BB07-48E9961EDE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962177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EA972C-7331-42CF-BE28-4CE77B931B1E}" type="slidenum">
              <a:rPr lang="en-US"/>
              <a:pPr>
                <a:defRPr/>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7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28309F-46FA-4118-BFFA-49A41E242F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3744758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079E99-1CF3-4895-8CF2-E92D102C49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5749878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1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1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87E98E0-0387-4B7C-8845-9177820BF51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214536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F3874C9-0618-4452-AB98-233C364FD0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185370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AAF8788-16F4-4D38-A101-85B1ED9501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4341370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22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6D95D7-6839-48FA-AB07-1F01675329F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9394882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FC2F8C-F702-4B2F-963A-FB0D432E286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1524842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B18FD8-9C4A-4B6F-93DA-49DEB75BB4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2083931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578139-20F1-4B1C-BEDE-604E2EB9C6C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2940258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CEFF50D0-97A3-4F2E-83D9-A21D1E435D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001999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B47447-7A1D-4C1F-87C9-6C9E64A3B0E7}" type="slidenum">
              <a:rPr lang="en-US"/>
              <a:pPr>
                <a:defRPr/>
              </a:pPr>
              <a:t>‹#›</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A995CF7-EA5E-4647-BA37-AA96D88DC42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4683556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381000"/>
            <a:ext cx="8229600" cy="1371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C5343D7-1023-4556-9874-3BBA9CA109C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4282662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6082"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smtClean="0"/>
              <a:t>Click to edit Master title style</a:t>
            </a:r>
          </a:p>
        </p:txBody>
      </p:sp>
      <p:sp>
        <p:nvSpPr>
          <p:cNvPr id="46083"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B7C7D2-A58F-4F1C-82ED-A8A7772F87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1250606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632163-EA25-4138-BB07-48E9961EDE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5508500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7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28309F-46FA-4118-BFFA-49A41E242F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4949913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079E99-1CF3-4895-8CF2-E92D102C49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2875275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1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1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87E98E0-0387-4B7C-8845-9177820BF51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1775546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F3874C9-0618-4452-AB98-233C364FD0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514031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AAF8788-16F4-4D38-A101-85B1ED9501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2737907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22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6D95D7-6839-48FA-AB07-1F01675329F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223279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F13DF34-2121-4DFC-AA08-1DB958634BC4}" type="slidenum">
              <a:rPr lang="en-US"/>
              <a:pPr>
                <a:defRPr/>
              </a:pPr>
              <a:t>‹#›</a:t>
            </a:fld>
            <a:endParaRPr 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FC2F8C-F702-4B2F-963A-FB0D432E286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3866428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B18FD8-9C4A-4B6F-93DA-49DEB75BB4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7936695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578139-20F1-4B1C-BEDE-604E2EB9C6C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3062322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CEFF50D0-97A3-4F2E-83D9-A21D1E435D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8662819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A995CF7-EA5E-4647-BA37-AA96D88DC42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585013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381000"/>
            <a:ext cx="8229600" cy="1371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C5343D7-1023-4556-9874-3BBA9CA109C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2999724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6082"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smtClean="0"/>
              <a:t>Click to edit Master title style</a:t>
            </a:r>
          </a:p>
        </p:txBody>
      </p:sp>
      <p:sp>
        <p:nvSpPr>
          <p:cNvPr id="46083"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B7C7D2-A58F-4F1C-82ED-A8A7772F87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7304990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632163-EA25-4138-BB07-48E9961EDE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8883091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7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28309F-46FA-4118-BFFA-49A41E242F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9640341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079E99-1CF3-4895-8CF2-E92D102C49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94941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632163-EA25-4138-BB07-48E9961EDE16}"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3EBDCBB-9145-4F21-A8E4-02CF262982D4}" type="slidenum">
              <a:rPr lang="en-US"/>
              <a:pPr>
                <a:defRPr/>
              </a:pPr>
              <a:t>‹#›</a:t>
            </a:fld>
            <a:endParaRPr lang="en-US"/>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1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1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87E98E0-0387-4B7C-8845-9177820BF51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9418694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F3874C9-0618-4452-AB98-233C364FD0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3038867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AAF8788-16F4-4D38-A101-85B1ED9501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0995697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22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6D95D7-6839-48FA-AB07-1F01675329F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8312309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FC2F8C-F702-4B2F-963A-FB0D432E286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9965781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B18FD8-9C4A-4B6F-93DA-49DEB75BB4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6184402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578139-20F1-4B1C-BEDE-604E2EB9C6C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3409739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CEFF50D0-97A3-4F2E-83D9-A21D1E435D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844087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A995CF7-EA5E-4647-BA37-AA96D88DC42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4424735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381000"/>
            <a:ext cx="8229600" cy="1371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C5343D7-1023-4556-9874-3BBA9CA109C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56207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5D9ED9A-26A4-4031-AB96-F0FE4508B4F2}"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8C2902-D430-4324-99E0-50C7523AE0E8}"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910B29-7C2D-4E8F-81D3-F4F9D65B6071}"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DB53C9-77A1-4777-8176-FFD0B1473AC0}"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CBCDCF-DFF0-45C8-97C5-E0FC5E3C26BC}"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E0F526-5E2C-4ECE-A0FA-00C1F6F973BC}"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381000"/>
            <a:ext cx="8229600" cy="1371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DEF425C-5C72-4E28-95DE-2CEB65E54C3B}"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6082"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smtClean="0"/>
              <a:t>Click to edit Master title style</a:t>
            </a:r>
          </a:p>
        </p:txBody>
      </p:sp>
      <p:sp>
        <p:nvSpPr>
          <p:cNvPr id="46083"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A08224-141D-4CE8-A332-766AD834EB05}"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43BB83-F7EB-430E-99A4-FD8AA0DC55C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7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28309F-46FA-4118-BFFA-49A41E242F63}"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F862B5-F9B8-4A6C-8BC1-9361D49F1D6B}"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B4DD69-3421-41A8-9E8A-9D4AC2827AAE}"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1A8539A-59B5-4723-BD2F-91A135066415}"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EC04416-D37A-4E2A-8742-141090A9823F}"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3CCEC00-3E2C-49A7-B835-832C3DA348F4}"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A4BE96-F264-4E58-BC0A-F9678E84F298}"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55C64B-1B15-47BF-9824-DC96876F087A}"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6127E3-37F8-4CDB-B502-927062282B10}"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A4AF3F-E7CC-49DA-BE2C-EE0AA4A56B6C}"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39918C-1733-4555-BBAF-108067F0DC8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079E99-1CF3-4895-8CF2-E92D102C49C6}"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381000"/>
            <a:ext cx="8229600" cy="1371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CDF125A-5570-4F85-BB13-B803DADF91CE}"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77506"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smtClean="0"/>
              <a:t>Click to edit Master title style</a:t>
            </a:r>
          </a:p>
        </p:txBody>
      </p:sp>
      <p:sp>
        <p:nvSpPr>
          <p:cNvPr id="277507"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9D508B-AC6A-4E65-B64E-E9A5DC21B730}"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7AFDC2-B9F6-450B-A4C1-DA3CE7C7A085}"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329ECB-89BF-4CA9-BC50-02638E6E9E0C}"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974496-98E2-4474-AD83-D8CF9F4BB299}"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441080E-0C68-4008-922B-0E08E686154F}"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EEBFA1E-57D4-44C6-99DF-C234399FB185}"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10C87E3-675D-4A66-A346-C1D0E3ED4095}"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F2F702-DDCF-49C6-99D8-90F1EDD899D5}"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34EBC9-819E-49AE-B016-C28902C74F8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1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1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87E98E0-0387-4B7C-8845-9177820BF513}"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90157E-D4BE-46C3-9A42-CC8AD5934E17}"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A4F6ED-B8CA-49CE-BA3D-A0D04669011D}"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9B800CD-07DF-44A6-AC65-435D9F879CE1}"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86994C56-4FB7-4F5D-80C8-93B6A308897D}"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AB6E3D-0394-49C6-9D1D-2950DBF18DC0}"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381000"/>
            <a:ext cx="8229600" cy="1371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F4A2180-A35A-49FD-9EE4-FAF26BE08C0F}"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81000"/>
            <a:ext cx="82296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0AE9C79-2DD3-420D-ABA2-9CCD33A0B465}"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981200"/>
            <a:ext cx="40386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AE2CEA-7AD0-4AD1-8E17-FBB59789382D}"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77506"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smtClean="0"/>
              <a:t>Click to edit Master title style</a:t>
            </a:r>
          </a:p>
        </p:txBody>
      </p:sp>
      <p:sp>
        <p:nvSpPr>
          <p:cNvPr id="277507"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43C3FB-C1B1-47D2-AE91-D6625BB05575}"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E5922D-8820-4011-875A-FC6EBAEF1EE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F3874C9-0618-4452-AB98-233C364FD092}"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A71A4B-4328-46D5-90E9-C80627CA502D}"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3DDEF8-5B4A-4172-B079-7E1EC5FE50D1}"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AD65282-E35B-438A-91BD-DF3E85C7574A}"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2583205-261E-4153-8081-1BBD7FCDD1D7}"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83887CB-9980-4C5A-9A47-67EF2EEA3FC3}"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62E617-9CD6-456E-97EC-8A81E1FB5F8A}"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EEC08F-2B35-45D1-84F2-3F6336BFE2AA}"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8F7834-3A19-4EA8-BAD5-A775FB924EE6}"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E0FCB9-B66D-4A17-9D25-5399E4A3CBB8}"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586ABF25-6CA6-4C20-94EA-EB904F2DFCD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AAF8788-16F4-4D38-A101-85B1ED9501E5}"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EE000A0-7BFA-492B-BEEF-C54F6F651ADB}"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C33282-0EB3-488E-BC01-4C333324AD5C}"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381000"/>
            <a:ext cx="8229600" cy="1371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96AF872-D868-4810-A769-E8E0FB9A5AA7}"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81000"/>
            <a:ext cx="82296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D3A5D05-3F24-44BA-9789-91DCD0E9CA05}"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981200"/>
            <a:ext cx="40386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3E35BE-2E78-4A0C-AF5F-543BB8275E25}"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77506"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smtClean="0"/>
              <a:t>Click to edit Master title style</a:t>
            </a:r>
          </a:p>
        </p:txBody>
      </p:sp>
      <p:sp>
        <p:nvSpPr>
          <p:cNvPr id="277507"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FF6A44-7608-4E65-9577-B1F96CB97E7A}"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792A92-785D-4FD6-A36D-C2C6FDCD4E48}"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971DA6-758B-43C1-9E51-FAB1557B4C1A}"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DC527B-82EA-436C-874D-F2C48D232731}"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7EF435E-BD7A-47B0-8A69-4BE73D2D543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22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6D95D7-6839-48FA-AB07-1F01675329F9}"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E237445-C97E-43DC-90C3-5B5066F7EB74}"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6148ABA-4D58-4FFB-8224-7F3FB3C7A686}"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709522-674D-451A-B29C-4C3461AF5DEC}"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2B2D50-14E4-439E-A630-F35FB2C39EF4}"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DE9A75-6DAA-436B-B4F4-8E4045481840}"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94F7F7-80DD-413C-80DC-892BD5565B63}" type="slidenum">
              <a:rPr lang="en-US"/>
              <a:pPr>
                <a:defRPr/>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306F6DF-0B5C-42DD-B39A-68510FBD2E33}" type="slidenum">
              <a:rPr lang="en-US"/>
              <a:pPr>
                <a:defRPr/>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D40001D9-29AA-4733-AAE8-D7D65D42BE2D}" type="slidenum">
              <a:rPr lang="en-US"/>
              <a:pPr>
                <a:defRPr/>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859A8A-CDE6-4493-8154-90068F451408}" type="slidenum">
              <a:rPr lang="en-US"/>
              <a:pPr>
                <a:defRPr/>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381000"/>
            <a:ext cx="8229600" cy="1371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19D75FF-BEB7-4999-A71E-D41445FECF7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FC2F8C-F702-4B2F-963A-FB0D432E286B}"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81000"/>
            <a:ext cx="82296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D56EB4F-29F3-4E3F-BDE1-8E133DF4EA2B}" type="slidenum">
              <a:rPr lang="en-US"/>
              <a:pPr>
                <a:defRPr/>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981200"/>
            <a:ext cx="40386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37B346-4491-4F99-8807-CF4532AB4C44}" type="slidenum">
              <a:rPr lang="en-US"/>
              <a:pPr>
                <a:defRPr/>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77506"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smtClean="0"/>
              <a:t>Click to edit Master title style</a:t>
            </a:r>
          </a:p>
        </p:txBody>
      </p:sp>
      <p:sp>
        <p:nvSpPr>
          <p:cNvPr id="277507"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BB8D8E-476E-4D42-91D8-9A890C0F27BB}" type="slidenum">
              <a:rPr lang="en-US"/>
              <a:pPr>
                <a:defRPr/>
              </a:pPr>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A811E5-D80F-4D2F-9210-EAD7DE90D69F}" type="slidenum">
              <a:rPr lang="en-US"/>
              <a:pPr>
                <a:defRPr/>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023705-65B4-4E7E-B759-EE0621087F48}" type="slidenum">
              <a:rPr lang="en-US"/>
              <a:pPr>
                <a:defRPr/>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CCBCD0-EAA1-4162-9C69-A677874B11C8}" type="slidenum">
              <a:rPr lang="en-US"/>
              <a:pPr>
                <a:defRPr/>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CCDFFA8-3DE2-400D-B466-09760B195C05}" type="slidenum">
              <a:rPr lang="en-US"/>
              <a:pPr>
                <a:defRPr/>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A39894E-01FC-4F2E-A875-FC54FA068E1B}" type="slidenum">
              <a:rPr lang="en-US"/>
              <a:pPr>
                <a:defRPr/>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1FDA565-CE63-45DC-812D-F05033E55EB2}" type="slidenum">
              <a:rPr lang="en-US"/>
              <a:pPr>
                <a:defRPr/>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59786A-54F4-45D2-878C-DFD01932CDE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50.xml"/><Relationship Id="rId12" Type="http://schemas.openxmlformats.org/officeDocument/2006/relationships/slideLayout" Target="../slideLayouts/slideLayout151.xml"/><Relationship Id="rId13" Type="http://schemas.openxmlformats.org/officeDocument/2006/relationships/slideLayout" Target="../slideLayouts/slideLayout152.xml"/><Relationship Id="rId14" Type="http://schemas.openxmlformats.org/officeDocument/2006/relationships/slideLayout" Target="../slideLayouts/slideLayout153.xml"/><Relationship Id="rId15" Type="http://schemas.openxmlformats.org/officeDocument/2006/relationships/theme" Target="../theme/theme10.xml"/><Relationship Id="rId16" Type="http://schemas.openxmlformats.org/officeDocument/2006/relationships/image" Target="../media/image1.jpeg"/><Relationship Id="rId1" Type="http://schemas.openxmlformats.org/officeDocument/2006/relationships/slideLayout" Target="../slideLayouts/slideLayout140.xml"/><Relationship Id="rId2" Type="http://schemas.openxmlformats.org/officeDocument/2006/relationships/slideLayout" Target="../slideLayouts/slideLayout141.xml"/><Relationship Id="rId3" Type="http://schemas.openxmlformats.org/officeDocument/2006/relationships/slideLayout" Target="../slideLayouts/slideLayout142.xml"/><Relationship Id="rId4" Type="http://schemas.openxmlformats.org/officeDocument/2006/relationships/slideLayout" Target="../slideLayouts/slideLayout143.xml"/><Relationship Id="rId5" Type="http://schemas.openxmlformats.org/officeDocument/2006/relationships/slideLayout" Target="../slideLayouts/slideLayout144.xml"/><Relationship Id="rId6" Type="http://schemas.openxmlformats.org/officeDocument/2006/relationships/slideLayout" Target="../slideLayouts/slideLayout145.xml"/><Relationship Id="rId7" Type="http://schemas.openxmlformats.org/officeDocument/2006/relationships/slideLayout" Target="../slideLayouts/slideLayout146.xml"/><Relationship Id="rId8" Type="http://schemas.openxmlformats.org/officeDocument/2006/relationships/slideLayout" Target="../slideLayouts/slideLayout147.xml"/><Relationship Id="rId9" Type="http://schemas.openxmlformats.org/officeDocument/2006/relationships/slideLayout" Target="../slideLayouts/slideLayout148.xml"/><Relationship Id="rId10" Type="http://schemas.openxmlformats.org/officeDocument/2006/relationships/slideLayout" Target="../slideLayouts/slideLayout14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64.xml"/><Relationship Id="rId12" Type="http://schemas.openxmlformats.org/officeDocument/2006/relationships/slideLayout" Target="../slideLayouts/slideLayout165.xml"/><Relationship Id="rId13" Type="http://schemas.openxmlformats.org/officeDocument/2006/relationships/slideLayout" Target="../slideLayouts/slideLayout166.xml"/><Relationship Id="rId14" Type="http://schemas.openxmlformats.org/officeDocument/2006/relationships/slideLayout" Target="../slideLayouts/slideLayout167.xml"/><Relationship Id="rId15" Type="http://schemas.openxmlformats.org/officeDocument/2006/relationships/theme" Target="../theme/theme11.xml"/><Relationship Id="rId16" Type="http://schemas.openxmlformats.org/officeDocument/2006/relationships/image" Target="../media/image1.jpeg"/><Relationship Id="rId1" Type="http://schemas.openxmlformats.org/officeDocument/2006/relationships/slideLayout" Target="../slideLayouts/slideLayout154.xml"/><Relationship Id="rId2" Type="http://schemas.openxmlformats.org/officeDocument/2006/relationships/slideLayout" Target="../slideLayouts/slideLayout155.xml"/><Relationship Id="rId3" Type="http://schemas.openxmlformats.org/officeDocument/2006/relationships/slideLayout" Target="../slideLayouts/slideLayout156.xml"/><Relationship Id="rId4" Type="http://schemas.openxmlformats.org/officeDocument/2006/relationships/slideLayout" Target="../slideLayouts/slideLayout157.xml"/><Relationship Id="rId5" Type="http://schemas.openxmlformats.org/officeDocument/2006/relationships/slideLayout" Target="../slideLayouts/slideLayout158.xml"/><Relationship Id="rId6" Type="http://schemas.openxmlformats.org/officeDocument/2006/relationships/slideLayout" Target="../slideLayouts/slideLayout159.xml"/><Relationship Id="rId7" Type="http://schemas.openxmlformats.org/officeDocument/2006/relationships/slideLayout" Target="../slideLayouts/slideLayout160.xml"/><Relationship Id="rId8" Type="http://schemas.openxmlformats.org/officeDocument/2006/relationships/slideLayout" Target="../slideLayouts/slideLayout161.xml"/><Relationship Id="rId9" Type="http://schemas.openxmlformats.org/officeDocument/2006/relationships/slideLayout" Target="../slideLayouts/slideLayout162.xml"/><Relationship Id="rId10" Type="http://schemas.openxmlformats.org/officeDocument/2006/relationships/slideLayout" Target="../slideLayouts/slideLayout163.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78.xml"/><Relationship Id="rId12" Type="http://schemas.openxmlformats.org/officeDocument/2006/relationships/slideLayout" Target="../slideLayouts/slideLayout179.xml"/><Relationship Id="rId13" Type="http://schemas.openxmlformats.org/officeDocument/2006/relationships/slideLayout" Target="../slideLayouts/slideLayout180.xml"/><Relationship Id="rId14" Type="http://schemas.openxmlformats.org/officeDocument/2006/relationships/slideLayout" Target="../slideLayouts/slideLayout181.xml"/><Relationship Id="rId15" Type="http://schemas.openxmlformats.org/officeDocument/2006/relationships/theme" Target="../theme/theme12.xml"/><Relationship Id="rId16" Type="http://schemas.openxmlformats.org/officeDocument/2006/relationships/image" Target="../media/image1.jpeg"/><Relationship Id="rId1" Type="http://schemas.openxmlformats.org/officeDocument/2006/relationships/slideLayout" Target="../slideLayouts/slideLayout168.xml"/><Relationship Id="rId2" Type="http://schemas.openxmlformats.org/officeDocument/2006/relationships/slideLayout" Target="../slideLayouts/slideLayout169.xml"/><Relationship Id="rId3" Type="http://schemas.openxmlformats.org/officeDocument/2006/relationships/slideLayout" Target="../slideLayouts/slideLayout170.xml"/><Relationship Id="rId4" Type="http://schemas.openxmlformats.org/officeDocument/2006/relationships/slideLayout" Target="../slideLayouts/slideLayout171.xml"/><Relationship Id="rId5" Type="http://schemas.openxmlformats.org/officeDocument/2006/relationships/slideLayout" Target="../slideLayouts/slideLayout172.xml"/><Relationship Id="rId6" Type="http://schemas.openxmlformats.org/officeDocument/2006/relationships/slideLayout" Target="../slideLayouts/slideLayout173.xml"/><Relationship Id="rId7" Type="http://schemas.openxmlformats.org/officeDocument/2006/relationships/slideLayout" Target="../slideLayouts/slideLayout174.xml"/><Relationship Id="rId8" Type="http://schemas.openxmlformats.org/officeDocument/2006/relationships/slideLayout" Target="../slideLayouts/slideLayout175.xml"/><Relationship Id="rId9" Type="http://schemas.openxmlformats.org/officeDocument/2006/relationships/slideLayout" Target="../slideLayouts/slideLayout176.xml"/><Relationship Id="rId10" Type="http://schemas.openxmlformats.org/officeDocument/2006/relationships/slideLayout" Target="../slideLayouts/slideLayout177.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92.xml"/><Relationship Id="rId12" Type="http://schemas.openxmlformats.org/officeDocument/2006/relationships/slideLayout" Target="../slideLayouts/slideLayout193.xml"/><Relationship Id="rId13" Type="http://schemas.openxmlformats.org/officeDocument/2006/relationships/slideLayout" Target="../slideLayouts/slideLayout194.xml"/><Relationship Id="rId14" Type="http://schemas.openxmlformats.org/officeDocument/2006/relationships/slideLayout" Target="../slideLayouts/slideLayout195.xml"/><Relationship Id="rId15" Type="http://schemas.openxmlformats.org/officeDocument/2006/relationships/theme" Target="../theme/theme13.xml"/><Relationship Id="rId16" Type="http://schemas.openxmlformats.org/officeDocument/2006/relationships/image" Target="../media/image1.jpeg"/><Relationship Id="rId1" Type="http://schemas.openxmlformats.org/officeDocument/2006/relationships/slideLayout" Target="../slideLayouts/slideLayout182.xml"/><Relationship Id="rId2" Type="http://schemas.openxmlformats.org/officeDocument/2006/relationships/slideLayout" Target="../slideLayouts/slideLayout183.xml"/><Relationship Id="rId3" Type="http://schemas.openxmlformats.org/officeDocument/2006/relationships/slideLayout" Target="../slideLayouts/slideLayout184.xml"/><Relationship Id="rId4" Type="http://schemas.openxmlformats.org/officeDocument/2006/relationships/slideLayout" Target="../slideLayouts/slideLayout185.xml"/><Relationship Id="rId5" Type="http://schemas.openxmlformats.org/officeDocument/2006/relationships/slideLayout" Target="../slideLayouts/slideLayout186.xml"/><Relationship Id="rId6" Type="http://schemas.openxmlformats.org/officeDocument/2006/relationships/slideLayout" Target="../slideLayouts/slideLayout187.xml"/><Relationship Id="rId7" Type="http://schemas.openxmlformats.org/officeDocument/2006/relationships/slideLayout" Target="../slideLayouts/slideLayout188.xml"/><Relationship Id="rId8" Type="http://schemas.openxmlformats.org/officeDocument/2006/relationships/slideLayout" Target="../slideLayouts/slideLayout189.xml"/><Relationship Id="rId9" Type="http://schemas.openxmlformats.org/officeDocument/2006/relationships/slideLayout" Target="../slideLayouts/slideLayout190.xml"/><Relationship Id="rId10" Type="http://schemas.openxmlformats.org/officeDocument/2006/relationships/slideLayout" Target="../slideLayouts/slideLayout191.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206.xml"/><Relationship Id="rId12" Type="http://schemas.openxmlformats.org/officeDocument/2006/relationships/slideLayout" Target="../slideLayouts/slideLayout207.xml"/><Relationship Id="rId13" Type="http://schemas.openxmlformats.org/officeDocument/2006/relationships/slideLayout" Target="../slideLayouts/slideLayout208.xml"/><Relationship Id="rId14" Type="http://schemas.openxmlformats.org/officeDocument/2006/relationships/slideLayout" Target="../slideLayouts/slideLayout209.xml"/><Relationship Id="rId15" Type="http://schemas.openxmlformats.org/officeDocument/2006/relationships/theme" Target="../theme/theme14.xml"/><Relationship Id="rId16" Type="http://schemas.openxmlformats.org/officeDocument/2006/relationships/image" Target="../media/image1.jpeg"/><Relationship Id="rId1" Type="http://schemas.openxmlformats.org/officeDocument/2006/relationships/slideLayout" Target="../slideLayouts/slideLayout196.xml"/><Relationship Id="rId2" Type="http://schemas.openxmlformats.org/officeDocument/2006/relationships/slideLayout" Target="../slideLayouts/slideLayout197.xml"/><Relationship Id="rId3" Type="http://schemas.openxmlformats.org/officeDocument/2006/relationships/slideLayout" Target="../slideLayouts/slideLayout198.xml"/><Relationship Id="rId4" Type="http://schemas.openxmlformats.org/officeDocument/2006/relationships/slideLayout" Target="../slideLayouts/slideLayout199.xml"/><Relationship Id="rId5" Type="http://schemas.openxmlformats.org/officeDocument/2006/relationships/slideLayout" Target="../slideLayouts/slideLayout200.xml"/><Relationship Id="rId6" Type="http://schemas.openxmlformats.org/officeDocument/2006/relationships/slideLayout" Target="../slideLayouts/slideLayout201.xml"/><Relationship Id="rId7" Type="http://schemas.openxmlformats.org/officeDocument/2006/relationships/slideLayout" Target="../slideLayouts/slideLayout202.xml"/><Relationship Id="rId8" Type="http://schemas.openxmlformats.org/officeDocument/2006/relationships/slideLayout" Target="../slideLayouts/slideLayout203.xml"/><Relationship Id="rId9" Type="http://schemas.openxmlformats.org/officeDocument/2006/relationships/slideLayout" Target="../slideLayouts/slideLayout204.xml"/><Relationship Id="rId10" Type="http://schemas.openxmlformats.org/officeDocument/2006/relationships/slideLayout" Target="../slideLayouts/slideLayout205.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slideLayout" Target="../slideLayouts/slideLayout26.xml"/><Relationship Id="rId13" Type="http://schemas.openxmlformats.org/officeDocument/2006/relationships/slideLayout" Target="../slideLayouts/slideLayout27.xml"/><Relationship Id="rId14" Type="http://schemas.openxmlformats.org/officeDocument/2006/relationships/theme" Target="../theme/theme2.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8.xml"/><Relationship Id="rId12" Type="http://schemas.openxmlformats.org/officeDocument/2006/relationships/slideLayout" Target="../slideLayouts/slideLayout39.xml"/><Relationship Id="rId13" Type="http://schemas.openxmlformats.org/officeDocument/2006/relationships/slideLayout" Target="../slideLayouts/slideLayout40.xml"/><Relationship Id="rId14" Type="http://schemas.openxmlformats.org/officeDocument/2006/relationships/theme" Target="../theme/theme3.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9" Type="http://schemas.openxmlformats.org/officeDocument/2006/relationships/slideLayout" Target="../slideLayouts/slideLayout36.xml"/><Relationship Id="rId10"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1.xml"/><Relationship Id="rId12" Type="http://schemas.openxmlformats.org/officeDocument/2006/relationships/slideLayout" Target="../slideLayouts/slideLayout52.xml"/><Relationship Id="rId13" Type="http://schemas.openxmlformats.org/officeDocument/2006/relationships/slideLayout" Target="../slideLayouts/slideLayout53.xml"/><Relationship Id="rId14" Type="http://schemas.openxmlformats.org/officeDocument/2006/relationships/slideLayout" Target="../slideLayouts/slideLayout54.xml"/><Relationship Id="rId15" Type="http://schemas.openxmlformats.org/officeDocument/2006/relationships/slideLayout" Target="../slideLayouts/slideLayout55.xml"/><Relationship Id="rId16" Type="http://schemas.openxmlformats.org/officeDocument/2006/relationships/slideLayout" Target="../slideLayouts/slideLayout56.xml"/><Relationship Id="rId17" Type="http://schemas.openxmlformats.org/officeDocument/2006/relationships/slideLayout" Target="../slideLayouts/slideLayout57.xml"/><Relationship Id="rId18" Type="http://schemas.openxmlformats.org/officeDocument/2006/relationships/theme" Target="../theme/theme4.xml"/><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slideLayout" Target="../slideLayouts/slideLayout48.xml"/><Relationship Id="rId9" Type="http://schemas.openxmlformats.org/officeDocument/2006/relationships/slideLayout" Target="../slideLayouts/slideLayout49.xml"/><Relationship Id="rId10"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8.xml"/><Relationship Id="rId12" Type="http://schemas.openxmlformats.org/officeDocument/2006/relationships/slideLayout" Target="../slideLayouts/slideLayout69.xml"/><Relationship Id="rId13" Type="http://schemas.openxmlformats.org/officeDocument/2006/relationships/slideLayout" Target="../slideLayouts/slideLayout70.xml"/><Relationship Id="rId14" Type="http://schemas.openxmlformats.org/officeDocument/2006/relationships/slideLayout" Target="../slideLayouts/slideLayout71.xml"/><Relationship Id="rId15" Type="http://schemas.openxmlformats.org/officeDocument/2006/relationships/slideLayout" Target="../slideLayouts/slideLayout72.xml"/><Relationship Id="rId16" Type="http://schemas.openxmlformats.org/officeDocument/2006/relationships/slideLayout" Target="../slideLayouts/slideLayout73.xml"/><Relationship Id="rId17" Type="http://schemas.openxmlformats.org/officeDocument/2006/relationships/slideLayout" Target="../slideLayouts/slideLayout74.xml"/><Relationship Id="rId18" Type="http://schemas.openxmlformats.org/officeDocument/2006/relationships/theme" Target="../theme/theme5.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85.xml"/><Relationship Id="rId12" Type="http://schemas.openxmlformats.org/officeDocument/2006/relationships/slideLayout" Target="../slideLayouts/slideLayout86.xml"/><Relationship Id="rId13" Type="http://schemas.openxmlformats.org/officeDocument/2006/relationships/slideLayout" Target="../slideLayouts/slideLayout87.xml"/><Relationship Id="rId14" Type="http://schemas.openxmlformats.org/officeDocument/2006/relationships/slideLayout" Target="../slideLayouts/slideLayout88.xml"/><Relationship Id="rId15" Type="http://schemas.openxmlformats.org/officeDocument/2006/relationships/slideLayout" Target="../slideLayouts/slideLayout89.xml"/><Relationship Id="rId16" Type="http://schemas.openxmlformats.org/officeDocument/2006/relationships/slideLayout" Target="../slideLayouts/slideLayout90.xml"/><Relationship Id="rId17" Type="http://schemas.openxmlformats.org/officeDocument/2006/relationships/slideLayout" Target="../slideLayouts/slideLayout91.xml"/><Relationship Id="rId18" Type="http://schemas.openxmlformats.org/officeDocument/2006/relationships/theme" Target="../theme/theme6.xml"/><Relationship Id="rId1" Type="http://schemas.openxmlformats.org/officeDocument/2006/relationships/slideLayout" Target="../slideLayouts/slideLayout75.xml"/><Relationship Id="rId2" Type="http://schemas.openxmlformats.org/officeDocument/2006/relationships/slideLayout" Target="../slideLayouts/slideLayout76.xml"/><Relationship Id="rId3" Type="http://schemas.openxmlformats.org/officeDocument/2006/relationships/slideLayout" Target="../slideLayouts/slideLayout77.xml"/><Relationship Id="rId4" Type="http://schemas.openxmlformats.org/officeDocument/2006/relationships/slideLayout" Target="../slideLayouts/slideLayout78.xml"/><Relationship Id="rId5" Type="http://schemas.openxmlformats.org/officeDocument/2006/relationships/slideLayout" Target="../slideLayouts/slideLayout79.xml"/><Relationship Id="rId6" Type="http://schemas.openxmlformats.org/officeDocument/2006/relationships/slideLayout" Target="../slideLayouts/slideLayout80.xml"/><Relationship Id="rId7" Type="http://schemas.openxmlformats.org/officeDocument/2006/relationships/slideLayout" Target="../slideLayouts/slideLayout81.xml"/><Relationship Id="rId8" Type="http://schemas.openxmlformats.org/officeDocument/2006/relationships/slideLayout" Target="../slideLayouts/slideLayout82.xml"/><Relationship Id="rId9" Type="http://schemas.openxmlformats.org/officeDocument/2006/relationships/slideLayout" Target="../slideLayouts/slideLayout83.xml"/><Relationship Id="rId10"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102.xml"/><Relationship Id="rId12" Type="http://schemas.openxmlformats.org/officeDocument/2006/relationships/slideLayout" Target="../slideLayouts/slideLayout103.xml"/><Relationship Id="rId13" Type="http://schemas.openxmlformats.org/officeDocument/2006/relationships/slideLayout" Target="../slideLayouts/slideLayout104.xml"/><Relationship Id="rId14" Type="http://schemas.openxmlformats.org/officeDocument/2006/relationships/slideLayout" Target="../slideLayouts/slideLayout105.xml"/><Relationship Id="rId15" Type="http://schemas.openxmlformats.org/officeDocument/2006/relationships/slideLayout" Target="../slideLayouts/slideLayout106.xml"/><Relationship Id="rId16" Type="http://schemas.openxmlformats.org/officeDocument/2006/relationships/slideLayout" Target="../slideLayouts/slideLayout107.xml"/><Relationship Id="rId17" Type="http://schemas.openxmlformats.org/officeDocument/2006/relationships/slideLayout" Target="../slideLayouts/slideLayout108.xml"/><Relationship Id="rId18" Type="http://schemas.openxmlformats.org/officeDocument/2006/relationships/theme" Target="../theme/theme7.xml"/><Relationship Id="rId1" Type="http://schemas.openxmlformats.org/officeDocument/2006/relationships/slideLayout" Target="../slideLayouts/slideLayout92.xml"/><Relationship Id="rId2" Type="http://schemas.openxmlformats.org/officeDocument/2006/relationships/slideLayout" Target="../slideLayouts/slideLayout93.xml"/><Relationship Id="rId3" Type="http://schemas.openxmlformats.org/officeDocument/2006/relationships/slideLayout" Target="../slideLayouts/slideLayout94.xml"/><Relationship Id="rId4" Type="http://schemas.openxmlformats.org/officeDocument/2006/relationships/slideLayout" Target="../slideLayouts/slideLayout95.xml"/><Relationship Id="rId5" Type="http://schemas.openxmlformats.org/officeDocument/2006/relationships/slideLayout" Target="../slideLayouts/slideLayout96.xml"/><Relationship Id="rId6" Type="http://schemas.openxmlformats.org/officeDocument/2006/relationships/slideLayout" Target="../slideLayouts/slideLayout97.xml"/><Relationship Id="rId7" Type="http://schemas.openxmlformats.org/officeDocument/2006/relationships/slideLayout" Target="../slideLayouts/slideLayout98.xml"/><Relationship Id="rId8" Type="http://schemas.openxmlformats.org/officeDocument/2006/relationships/slideLayout" Target="../slideLayouts/slideLayout99.xml"/><Relationship Id="rId9" Type="http://schemas.openxmlformats.org/officeDocument/2006/relationships/slideLayout" Target="../slideLayouts/slideLayout100.xml"/><Relationship Id="rId10" Type="http://schemas.openxmlformats.org/officeDocument/2006/relationships/slideLayout" Target="../slideLayouts/slideLayout101.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19.xml"/><Relationship Id="rId12" Type="http://schemas.openxmlformats.org/officeDocument/2006/relationships/slideLayout" Target="../slideLayouts/slideLayout120.xml"/><Relationship Id="rId13" Type="http://schemas.openxmlformats.org/officeDocument/2006/relationships/slideLayout" Target="../slideLayouts/slideLayout121.xml"/><Relationship Id="rId14" Type="http://schemas.openxmlformats.org/officeDocument/2006/relationships/slideLayout" Target="../slideLayouts/slideLayout122.xml"/><Relationship Id="rId15" Type="http://schemas.openxmlformats.org/officeDocument/2006/relationships/theme" Target="../theme/theme8.xml"/><Relationship Id="rId16" Type="http://schemas.openxmlformats.org/officeDocument/2006/relationships/image" Target="../media/image1.jpeg"/><Relationship Id="rId1" Type="http://schemas.openxmlformats.org/officeDocument/2006/relationships/slideLayout" Target="../slideLayouts/slideLayout109.xml"/><Relationship Id="rId2" Type="http://schemas.openxmlformats.org/officeDocument/2006/relationships/slideLayout" Target="../slideLayouts/slideLayout110.xml"/><Relationship Id="rId3" Type="http://schemas.openxmlformats.org/officeDocument/2006/relationships/slideLayout" Target="../slideLayouts/slideLayout111.xml"/><Relationship Id="rId4" Type="http://schemas.openxmlformats.org/officeDocument/2006/relationships/slideLayout" Target="../slideLayouts/slideLayout112.xml"/><Relationship Id="rId5" Type="http://schemas.openxmlformats.org/officeDocument/2006/relationships/slideLayout" Target="../slideLayouts/slideLayout113.xml"/><Relationship Id="rId6" Type="http://schemas.openxmlformats.org/officeDocument/2006/relationships/slideLayout" Target="../slideLayouts/slideLayout114.xml"/><Relationship Id="rId7" Type="http://schemas.openxmlformats.org/officeDocument/2006/relationships/slideLayout" Target="../slideLayouts/slideLayout115.xml"/><Relationship Id="rId8" Type="http://schemas.openxmlformats.org/officeDocument/2006/relationships/slideLayout" Target="../slideLayouts/slideLayout116.xml"/><Relationship Id="rId9" Type="http://schemas.openxmlformats.org/officeDocument/2006/relationships/slideLayout" Target="../slideLayouts/slideLayout117.xml"/><Relationship Id="rId10" Type="http://schemas.openxmlformats.org/officeDocument/2006/relationships/slideLayout" Target="../slideLayouts/slideLayout118.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33.xml"/><Relationship Id="rId12" Type="http://schemas.openxmlformats.org/officeDocument/2006/relationships/slideLayout" Target="../slideLayouts/slideLayout134.xml"/><Relationship Id="rId13" Type="http://schemas.openxmlformats.org/officeDocument/2006/relationships/slideLayout" Target="../slideLayouts/slideLayout135.xml"/><Relationship Id="rId14" Type="http://schemas.openxmlformats.org/officeDocument/2006/relationships/slideLayout" Target="../slideLayouts/slideLayout136.xml"/><Relationship Id="rId15" Type="http://schemas.openxmlformats.org/officeDocument/2006/relationships/slideLayout" Target="../slideLayouts/slideLayout137.xml"/><Relationship Id="rId16" Type="http://schemas.openxmlformats.org/officeDocument/2006/relationships/slideLayout" Target="../slideLayouts/slideLayout138.xml"/><Relationship Id="rId17" Type="http://schemas.openxmlformats.org/officeDocument/2006/relationships/slideLayout" Target="../slideLayouts/slideLayout139.xml"/><Relationship Id="rId18" Type="http://schemas.openxmlformats.org/officeDocument/2006/relationships/theme" Target="../theme/theme9.xml"/><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9" Type="http://schemas.openxmlformats.org/officeDocument/2006/relationships/slideLayout" Target="../slideLayouts/slideLayout131.xml"/><Relationship Id="rId10" Type="http://schemas.openxmlformats.org/officeDocument/2006/relationships/slideLayout" Target="../slideLayouts/slideLayout1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xfrm>
            <a:off x="457200" y="381000"/>
            <a:ext cx="8229600" cy="13716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5059" name="Rectangle 3"/>
          <p:cNvSpPr>
            <a:spLocks noGrp="1" noChangeArrowheads="1"/>
          </p:cNvSpPr>
          <p:nvPr>
            <p:ph type="body" idx="1"/>
          </p:nvPr>
        </p:nvSpPr>
        <p:spPr bwMode="auto">
          <a:xfrm>
            <a:off x="457200" y="1981200"/>
            <a:ext cx="82296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5060"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a:defRPr/>
            </a:pPr>
            <a:endParaRPr lang="en-US"/>
          </a:p>
        </p:txBody>
      </p:sp>
      <p:sp>
        <p:nvSpPr>
          <p:cNvPr id="45061"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a:defRPr/>
            </a:pPr>
            <a:endParaRPr lang="en-US"/>
          </a:p>
        </p:txBody>
      </p:sp>
      <p:sp>
        <p:nvSpPr>
          <p:cNvPr id="45062"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charset="0"/>
              </a:defRPr>
            </a:lvl1pPr>
          </a:lstStyle>
          <a:p>
            <a:pPr>
              <a:defRPr/>
            </a:pPr>
            <a:fld id="{BFEC4D34-2D39-4941-A3FA-93A92079B0E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658" r:id="rId1"/>
    <p:sldLayoutId id="2147485659" r:id="rId2"/>
    <p:sldLayoutId id="2147485660" r:id="rId3"/>
    <p:sldLayoutId id="2147485661" r:id="rId4"/>
    <p:sldLayoutId id="2147485662" r:id="rId5"/>
    <p:sldLayoutId id="2147485663" r:id="rId6"/>
    <p:sldLayoutId id="2147485664" r:id="rId7"/>
    <p:sldLayoutId id="2147485665" r:id="rId8"/>
    <p:sldLayoutId id="2147485666" r:id="rId9"/>
    <p:sldLayoutId id="2147485667" r:id="rId10"/>
    <p:sldLayoutId id="2147485668" r:id="rId11"/>
    <p:sldLayoutId id="2147485669" r:id="rId12"/>
    <p:sldLayoutId id="2147485670" r:id="rId13"/>
    <p:sldLayoutId id="2147485671" r:id="rId14"/>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xfrm>
            <a:off x="457200" y="381000"/>
            <a:ext cx="8229600" cy="13716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5059" name="Rectangle 3"/>
          <p:cNvSpPr>
            <a:spLocks noGrp="1" noChangeArrowheads="1"/>
          </p:cNvSpPr>
          <p:nvPr>
            <p:ph type="body" idx="1"/>
          </p:nvPr>
        </p:nvSpPr>
        <p:spPr bwMode="auto">
          <a:xfrm>
            <a:off x="457200" y="1981200"/>
            <a:ext cx="82296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5060"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45061"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45062"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charset="0"/>
              </a:defRPr>
            </a:lvl1pPr>
          </a:lstStyle>
          <a:p>
            <a:pPr>
              <a:defRPr/>
            </a:pPr>
            <a:fld id="{BFEC4D34-2D39-4941-A3FA-93A92079B0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12444001"/>
      </p:ext>
    </p:extLst>
  </p:cSld>
  <p:clrMap bg1="dk2" tx1="lt1" bg2="dk1" tx2="lt2" accent1="accent1" accent2="accent2" accent3="accent3" accent4="accent4" accent5="accent5" accent6="accent6" hlink="hlink" folHlink="folHlink"/>
  <p:sldLayoutIdLst>
    <p:sldLayoutId id="2147485831" r:id="rId1"/>
    <p:sldLayoutId id="2147485832" r:id="rId2"/>
    <p:sldLayoutId id="2147485833" r:id="rId3"/>
    <p:sldLayoutId id="2147485834" r:id="rId4"/>
    <p:sldLayoutId id="2147485835" r:id="rId5"/>
    <p:sldLayoutId id="2147485836" r:id="rId6"/>
    <p:sldLayoutId id="2147485837" r:id="rId7"/>
    <p:sldLayoutId id="2147485838" r:id="rId8"/>
    <p:sldLayoutId id="2147485839" r:id="rId9"/>
    <p:sldLayoutId id="2147485840" r:id="rId10"/>
    <p:sldLayoutId id="2147485841" r:id="rId11"/>
    <p:sldLayoutId id="2147485842" r:id="rId12"/>
    <p:sldLayoutId id="2147485843" r:id="rId13"/>
    <p:sldLayoutId id="2147485844" r:id="rId14"/>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xfrm>
            <a:off x="457200" y="381000"/>
            <a:ext cx="8229600" cy="13716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5059" name="Rectangle 3"/>
          <p:cNvSpPr>
            <a:spLocks noGrp="1" noChangeArrowheads="1"/>
          </p:cNvSpPr>
          <p:nvPr>
            <p:ph type="body" idx="1"/>
          </p:nvPr>
        </p:nvSpPr>
        <p:spPr bwMode="auto">
          <a:xfrm>
            <a:off x="457200" y="1981200"/>
            <a:ext cx="82296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5060"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45061"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45062"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charset="0"/>
              </a:defRPr>
            </a:lvl1pPr>
          </a:lstStyle>
          <a:p>
            <a:pPr>
              <a:defRPr/>
            </a:pPr>
            <a:fld id="{BFEC4D34-2D39-4941-A3FA-93A92079B0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52150564"/>
      </p:ext>
    </p:extLst>
  </p:cSld>
  <p:clrMap bg1="dk2" tx1="lt1" bg2="dk1" tx2="lt2" accent1="accent1" accent2="accent2" accent3="accent3" accent4="accent4" accent5="accent5" accent6="accent6" hlink="hlink" folHlink="folHlink"/>
  <p:sldLayoutIdLst>
    <p:sldLayoutId id="2147485846" r:id="rId1"/>
    <p:sldLayoutId id="2147485847" r:id="rId2"/>
    <p:sldLayoutId id="2147485848" r:id="rId3"/>
    <p:sldLayoutId id="2147485849" r:id="rId4"/>
    <p:sldLayoutId id="2147485850" r:id="rId5"/>
    <p:sldLayoutId id="2147485851" r:id="rId6"/>
    <p:sldLayoutId id="2147485852" r:id="rId7"/>
    <p:sldLayoutId id="2147485853" r:id="rId8"/>
    <p:sldLayoutId id="2147485854" r:id="rId9"/>
    <p:sldLayoutId id="2147485855" r:id="rId10"/>
    <p:sldLayoutId id="2147485856" r:id="rId11"/>
    <p:sldLayoutId id="2147485857" r:id="rId12"/>
    <p:sldLayoutId id="2147485858" r:id="rId13"/>
    <p:sldLayoutId id="2147485859" r:id="rId14"/>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xfrm>
            <a:off x="457200" y="381000"/>
            <a:ext cx="8229600" cy="13716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5059" name="Rectangle 3"/>
          <p:cNvSpPr>
            <a:spLocks noGrp="1" noChangeArrowheads="1"/>
          </p:cNvSpPr>
          <p:nvPr>
            <p:ph type="body" idx="1"/>
          </p:nvPr>
        </p:nvSpPr>
        <p:spPr bwMode="auto">
          <a:xfrm>
            <a:off x="457200" y="1981200"/>
            <a:ext cx="82296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5060"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45061"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45062"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charset="0"/>
              </a:defRPr>
            </a:lvl1pPr>
          </a:lstStyle>
          <a:p>
            <a:pPr>
              <a:defRPr/>
            </a:pPr>
            <a:fld id="{BFEC4D34-2D39-4941-A3FA-93A92079B0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90092277"/>
      </p:ext>
    </p:extLst>
  </p:cSld>
  <p:clrMap bg1="dk2" tx1="lt1" bg2="dk1" tx2="lt2" accent1="accent1" accent2="accent2" accent3="accent3" accent4="accent4" accent5="accent5" accent6="accent6" hlink="hlink" folHlink="folHlink"/>
  <p:sldLayoutIdLst>
    <p:sldLayoutId id="2147485861" r:id="rId1"/>
    <p:sldLayoutId id="2147485862" r:id="rId2"/>
    <p:sldLayoutId id="2147485863" r:id="rId3"/>
    <p:sldLayoutId id="2147485864" r:id="rId4"/>
    <p:sldLayoutId id="2147485865" r:id="rId5"/>
    <p:sldLayoutId id="2147485866" r:id="rId6"/>
    <p:sldLayoutId id="2147485867" r:id="rId7"/>
    <p:sldLayoutId id="2147485868" r:id="rId8"/>
    <p:sldLayoutId id="2147485869" r:id="rId9"/>
    <p:sldLayoutId id="2147485870" r:id="rId10"/>
    <p:sldLayoutId id="2147485871" r:id="rId11"/>
    <p:sldLayoutId id="2147485872" r:id="rId12"/>
    <p:sldLayoutId id="2147485873" r:id="rId13"/>
    <p:sldLayoutId id="2147485874" r:id="rId14"/>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xfrm>
            <a:off x="457200" y="381000"/>
            <a:ext cx="8229600" cy="13716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5059" name="Rectangle 3"/>
          <p:cNvSpPr>
            <a:spLocks noGrp="1" noChangeArrowheads="1"/>
          </p:cNvSpPr>
          <p:nvPr>
            <p:ph type="body" idx="1"/>
          </p:nvPr>
        </p:nvSpPr>
        <p:spPr bwMode="auto">
          <a:xfrm>
            <a:off x="457200" y="1981200"/>
            <a:ext cx="82296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5060"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45061"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45062"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charset="0"/>
              </a:defRPr>
            </a:lvl1pPr>
          </a:lstStyle>
          <a:p>
            <a:pPr>
              <a:defRPr/>
            </a:pPr>
            <a:fld id="{BFEC4D34-2D39-4941-A3FA-93A92079B0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96581692"/>
      </p:ext>
    </p:extLst>
  </p:cSld>
  <p:clrMap bg1="dk2" tx1="lt1" bg2="dk1" tx2="lt2" accent1="accent1" accent2="accent2" accent3="accent3" accent4="accent4" accent5="accent5" accent6="accent6" hlink="hlink" folHlink="folHlink"/>
  <p:sldLayoutIdLst>
    <p:sldLayoutId id="2147485876" r:id="rId1"/>
    <p:sldLayoutId id="2147485877" r:id="rId2"/>
    <p:sldLayoutId id="2147485878" r:id="rId3"/>
    <p:sldLayoutId id="2147485879" r:id="rId4"/>
    <p:sldLayoutId id="2147485880" r:id="rId5"/>
    <p:sldLayoutId id="2147485881" r:id="rId6"/>
    <p:sldLayoutId id="2147485882" r:id="rId7"/>
    <p:sldLayoutId id="2147485883" r:id="rId8"/>
    <p:sldLayoutId id="2147485884" r:id="rId9"/>
    <p:sldLayoutId id="2147485885" r:id="rId10"/>
    <p:sldLayoutId id="2147485886" r:id="rId11"/>
    <p:sldLayoutId id="2147485887" r:id="rId12"/>
    <p:sldLayoutId id="2147485888" r:id="rId13"/>
    <p:sldLayoutId id="2147485889" r:id="rId14"/>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xfrm>
            <a:off x="457200" y="381000"/>
            <a:ext cx="8229600" cy="13716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5059" name="Rectangle 3"/>
          <p:cNvSpPr>
            <a:spLocks noGrp="1" noChangeArrowheads="1"/>
          </p:cNvSpPr>
          <p:nvPr>
            <p:ph type="body" idx="1"/>
          </p:nvPr>
        </p:nvSpPr>
        <p:spPr bwMode="auto">
          <a:xfrm>
            <a:off x="457200" y="1981200"/>
            <a:ext cx="82296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5060"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45061"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45062"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charset="0"/>
              </a:defRPr>
            </a:lvl1pPr>
          </a:lstStyle>
          <a:p>
            <a:pPr>
              <a:defRPr/>
            </a:pPr>
            <a:fld id="{BFEC4D34-2D39-4941-A3FA-93A92079B0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36735608"/>
      </p:ext>
    </p:extLst>
  </p:cSld>
  <p:clrMap bg1="dk2" tx1="lt1" bg2="dk1" tx2="lt2" accent1="accent1" accent2="accent2" accent3="accent3" accent4="accent4" accent5="accent5" accent6="accent6" hlink="hlink" folHlink="folHlink"/>
  <p:sldLayoutIdLst>
    <p:sldLayoutId id="2147485891" r:id="rId1"/>
    <p:sldLayoutId id="2147485892" r:id="rId2"/>
    <p:sldLayoutId id="2147485893" r:id="rId3"/>
    <p:sldLayoutId id="2147485894" r:id="rId4"/>
    <p:sldLayoutId id="2147485895" r:id="rId5"/>
    <p:sldLayoutId id="2147485896" r:id="rId6"/>
    <p:sldLayoutId id="2147485897" r:id="rId7"/>
    <p:sldLayoutId id="2147485898" r:id="rId8"/>
    <p:sldLayoutId id="2147485899" r:id="rId9"/>
    <p:sldLayoutId id="2147485900" r:id="rId10"/>
    <p:sldLayoutId id="2147485901" r:id="rId11"/>
    <p:sldLayoutId id="2147485902" r:id="rId12"/>
    <p:sldLayoutId id="2147485903" r:id="rId13"/>
    <p:sldLayoutId id="2147485904" r:id="rId14"/>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973AD"/>
            </a:gs>
            <a:gs pos="100000">
              <a:srgbClr val="DDDDDD"/>
            </a:gs>
          </a:gsLst>
          <a:lin ang="5400000" scaled="1"/>
        </a:gra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xfrm>
            <a:off x="457200" y="381000"/>
            <a:ext cx="8229600" cy="13716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5059" name="Rectangle 3"/>
          <p:cNvSpPr>
            <a:spLocks noGrp="1" noChangeArrowheads="1"/>
          </p:cNvSpPr>
          <p:nvPr>
            <p:ph type="body" idx="1"/>
          </p:nvPr>
        </p:nvSpPr>
        <p:spPr bwMode="auto">
          <a:xfrm>
            <a:off x="457200" y="1981200"/>
            <a:ext cx="82296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5060"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45061"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45062"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defRPr>
            </a:lvl1pPr>
          </a:lstStyle>
          <a:p>
            <a:pPr>
              <a:defRPr/>
            </a:pPr>
            <a:fld id="{C834E88F-703E-4D30-B3E0-311C6E8C7B8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672" r:id="rId1"/>
    <p:sldLayoutId id="2147485673" r:id="rId2"/>
    <p:sldLayoutId id="2147485674" r:id="rId3"/>
    <p:sldLayoutId id="2147485675" r:id="rId4"/>
    <p:sldLayoutId id="2147485676" r:id="rId5"/>
    <p:sldLayoutId id="2147485677" r:id="rId6"/>
    <p:sldLayoutId id="2147485678" r:id="rId7"/>
    <p:sldLayoutId id="2147485679" r:id="rId8"/>
    <p:sldLayoutId id="2147485680" r:id="rId9"/>
    <p:sldLayoutId id="2147485681" r:id="rId10"/>
    <p:sldLayoutId id="2147485682" r:id="rId11"/>
    <p:sldLayoutId id="2147485683" r:id="rId12"/>
    <p:sldLayoutId id="2147485684"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973AD"/>
            </a:gs>
            <a:gs pos="100000">
              <a:srgbClr val="DDDDDD"/>
            </a:gs>
          </a:gsLst>
          <a:lin ang="5400000" scaled="1"/>
        </a:gra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xfrm>
            <a:off x="457200" y="381000"/>
            <a:ext cx="8229600" cy="13716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5059" name="Rectangle 3"/>
          <p:cNvSpPr>
            <a:spLocks noGrp="1" noChangeArrowheads="1"/>
          </p:cNvSpPr>
          <p:nvPr>
            <p:ph type="body" idx="1"/>
          </p:nvPr>
        </p:nvSpPr>
        <p:spPr bwMode="auto">
          <a:xfrm>
            <a:off x="457200" y="1981200"/>
            <a:ext cx="82296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5060"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45061"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45062"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defRPr>
            </a:lvl1pPr>
          </a:lstStyle>
          <a:p>
            <a:pPr>
              <a:defRPr/>
            </a:pPr>
            <a:fld id="{82367A65-2A4D-4E13-99B7-8DC63539EA1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685" r:id="rId1"/>
    <p:sldLayoutId id="2147485686" r:id="rId2"/>
    <p:sldLayoutId id="2147485687" r:id="rId3"/>
    <p:sldLayoutId id="2147485688" r:id="rId4"/>
    <p:sldLayoutId id="2147485689" r:id="rId5"/>
    <p:sldLayoutId id="2147485690" r:id="rId6"/>
    <p:sldLayoutId id="2147485691" r:id="rId7"/>
    <p:sldLayoutId id="2147485692" r:id="rId8"/>
    <p:sldLayoutId id="2147485693" r:id="rId9"/>
    <p:sldLayoutId id="2147485694" r:id="rId10"/>
    <p:sldLayoutId id="2147485695" r:id="rId11"/>
    <p:sldLayoutId id="2147485696" r:id="rId12"/>
    <p:sldLayoutId id="2147485697"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973AD"/>
            </a:gs>
            <a:gs pos="100000">
              <a:srgbClr val="DDDDDD"/>
            </a:gs>
          </a:gsLst>
          <a:lin ang="5400000" scaled="1"/>
        </a:gradFill>
        <a:effectLst/>
      </p:bgPr>
    </p:bg>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bwMode="auto">
          <a:xfrm>
            <a:off x="457200" y="381000"/>
            <a:ext cx="8229600" cy="13716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76483" name="Rectangle 3"/>
          <p:cNvSpPr>
            <a:spLocks noGrp="1" noChangeArrowheads="1"/>
          </p:cNvSpPr>
          <p:nvPr>
            <p:ph type="body" idx="1"/>
          </p:nvPr>
        </p:nvSpPr>
        <p:spPr bwMode="auto">
          <a:xfrm>
            <a:off x="457200" y="1981200"/>
            <a:ext cx="82296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6484"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76485"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76486"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defRPr>
            </a:lvl1pPr>
          </a:lstStyle>
          <a:p>
            <a:pPr>
              <a:defRPr/>
            </a:pPr>
            <a:fld id="{00F941D5-936B-46DF-9918-0CA0E9A078F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698" r:id="rId1"/>
    <p:sldLayoutId id="2147485699" r:id="rId2"/>
    <p:sldLayoutId id="2147485700" r:id="rId3"/>
    <p:sldLayoutId id="2147485701" r:id="rId4"/>
    <p:sldLayoutId id="2147485702" r:id="rId5"/>
    <p:sldLayoutId id="2147485703" r:id="rId6"/>
    <p:sldLayoutId id="2147485704" r:id="rId7"/>
    <p:sldLayoutId id="2147485705" r:id="rId8"/>
    <p:sldLayoutId id="2147485706" r:id="rId9"/>
    <p:sldLayoutId id="2147485707" r:id="rId10"/>
    <p:sldLayoutId id="2147485708" r:id="rId11"/>
    <p:sldLayoutId id="2147485709" r:id="rId12"/>
    <p:sldLayoutId id="2147485710" r:id="rId13"/>
    <p:sldLayoutId id="2147485711" r:id="rId14"/>
    <p:sldLayoutId id="2147485712" r:id="rId15"/>
    <p:sldLayoutId id="2147485713" r:id="rId16"/>
    <p:sldLayoutId id="2147485714" r:id="rId17"/>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973AD"/>
            </a:gs>
            <a:gs pos="100000">
              <a:srgbClr val="DDDDDD"/>
            </a:gs>
          </a:gsLst>
          <a:lin ang="5400000" scaled="1"/>
        </a:gradFill>
        <a:effectLst/>
      </p:bgPr>
    </p:bg>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bwMode="auto">
          <a:xfrm>
            <a:off x="457200" y="381000"/>
            <a:ext cx="8229600" cy="13716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76483" name="Rectangle 3"/>
          <p:cNvSpPr>
            <a:spLocks noGrp="1" noChangeArrowheads="1"/>
          </p:cNvSpPr>
          <p:nvPr>
            <p:ph type="body" idx="1"/>
          </p:nvPr>
        </p:nvSpPr>
        <p:spPr bwMode="auto">
          <a:xfrm>
            <a:off x="457200" y="1981200"/>
            <a:ext cx="82296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6484"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76485"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76486"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defRPr>
            </a:lvl1pPr>
          </a:lstStyle>
          <a:p>
            <a:pPr>
              <a:defRPr/>
            </a:pPr>
            <a:fld id="{04798B96-9A13-4066-8161-352FF170AE3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 id="2147485727" r:id="rId13"/>
    <p:sldLayoutId id="2147485728" r:id="rId14"/>
    <p:sldLayoutId id="2147485729" r:id="rId15"/>
    <p:sldLayoutId id="2147485730" r:id="rId16"/>
    <p:sldLayoutId id="2147485731" r:id="rId17"/>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973AD"/>
            </a:gs>
            <a:gs pos="100000">
              <a:srgbClr val="DDDDDD"/>
            </a:gs>
          </a:gsLst>
          <a:lin ang="5400000" scaled="1"/>
        </a:gradFill>
        <a:effectLst/>
      </p:bgPr>
    </p:bg>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bwMode="auto">
          <a:xfrm>
            <a:off x="457200" y="381000"/>
            <a:ext cx="8229600" cy="13716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76483" name="Rectangle 3"/>
          <p:cNvSpPr>
            <a:spLocks noGrp="1" noChangeArrowheads="1"/>
          </p:cNvSpPr>
          <p:nvPr>
            <p:ph type="body" idx="1"/>
          </p:nvPr>
        </p:nvSpPr>
        <p:spPr bwMode="auto">
          <a:xfrm>
            <a:off x="457200" y="1981200"/>
            <a:ext cx="82296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6484"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76485"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76486"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defRPr>
            </a:lvl1pPr>
          </a:lstStyle>
          <a:p>
            <a:pPr>
              <a:defRPr/>
            </a:pPr>
            <a:fld id="{39D1D89D-B211-47FF-B538-6D525F701A4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732" r:id="rId1"/>
    <p:sldLayoutId id="2147485733" r:id="rId2"/>
    <p:sldLayoutId id="2147485734" r:id="rId3"/>
    <p:sldLayoutId id="2147485735" r:id="rId4"/>
    <p:sldLayoutId id="2147485736" r:id="rId5"/>
    <p:sldLayoutId id="2147485737" r:id="rId6"/>
    <p:sldLayoutId id="2147485738" r:id="rId7"/>
    <p:sldLayoutId id="2147485739" r:id="rId8"/>
    <p:sldLayoutId id="2147485740" r:id="rId9"/>
    <p:sldLayoutId id="2147485741" r:id="rId10"/>
    <p:sldLayoutId id="2147485742" r:id="rId11"/>
    <p:sldLayoutId id="2147485743" r:id="rId12"/>
    <p:sldLayoutId id="2147485744" r:id="rId13"/>
    <p:sldLayoutId id="2147485745" r:id="rId14"/>
    <p:sldLayoutId id="2147485746" r:id="rId15"/>
    <p:sldLayoutId id="2147485747" r:id="rId16"/>
    <p:sldLayoutId id="2147485748" r:id="rId17"/>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973AD"/>
            </a:gs>
            <a:gs pos="100000">
              <a:srgbClr val="DDDDDD"/>
            </a:gs>
          </a:gsLst>
          <a:lin ang="5400000" scaled="1"/>
        </a:gradFill>
        <a:effectLst/>
      </p:bgPr>
    </p:bg>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bwMode="auto">
          <a:xfrm>
            <a:off x="457200" y="381000"/>
            <a:ext cx="8229600" cy="13716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76483" name="Rectangle 3"/>
          <p:cNvSpPr>
            <a:spLocks noGrp="1" noChangeArrowheads="1"/>
          </p:cNvSpPr>
          <p:nvPr>
            <p:ph type="body" idx="1"/>
          </p:nvPr>
        </p:nvSpPr>
        <p:spPr bwMode="auto">
          <a:xfrm>
            <a:off x="457200" y="1981200"/>
            <a:ext cx="82296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6484"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76485"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76486"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defRPr>
            </a:lvl1pPr>
          </a:lstStyle>
          <a:p>
            <a:pPr>
              <a:defRPr/>
            </a:pPr>
            <a:fld id="{A0D0B2DB-3B8E-4DE2-9EED-910117078B5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749" r:id="rId1"/>
    <p:sldLayoutId id="2147485750" r:id="rId2"/>
    <p:sldLayoutId id="2147485751" r:id="rId3"/>
    <p:sldLayoutId id="2147485752" r:id="rId4"/>
    <p:sldLayoutId id="2147485753" r:id="rId5"/>
    <p:sldLayoutId id="2147485754" r:id="rId6"/>
    <p:sldLayoutId id="2147485755" r:id="rId7"/>
    <p:sldLayoutId id="2147485756" r:id="rId8"/>
    <p:sldLayoutId id="2147485757" r:id="rId9"/>
    <p:sldLayoutId id="2147485758" r:id="rId10"/>
    <p:sldLayoutId id="2147485759" r:id="rId11"/>
    <p:sldLayoutId id="2147485760" r:id="rId12"/>
    <p:sldLayoutId id="2147485761" r:id="rId13"/>
    <p:sldLayoutId id="2147485762" r:id="rId14"/>
    <p:sldLayoutId id="2147485763" r:id="rId15"/>
    <p:sldLayoutId id="2147485764" r:id="rId16"/>
    <p:sldLayoutId id="2147485765" r:id="rId17"/>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xfrm>
            <a:off x="457200" y="381000"/>
            <a:ext cx="8229600" cy="13716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5059" name="Rectangle 3"/>
          <p:cNvSpPr>
            <a:spLocks noGrp="1" noChangeArrowheads="1"/>
          </p:cNvSpPr>
          <p:nvPr>
            <p:ph type="body" idx="1"/>
          </p:nvPr>
        </p:nvSpPr>
        <p:spPr bwMode="auto">
          <a:xfrm>
            <a:off x="457200" y="1981200"/>
            <a:ext cx="82296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5060"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45061"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45062"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defRPr>
            </a:lvl1pPr>
          </a:lstStyle>
          <a:p>
            <a:pPr>
              <a:defRPr/>
            </a:pPr>
            <a:fld id="{5D24484C-56A9-4198-BE24-383802D63CF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766" r:id="rId1"/>
    <p:sldLayoutId id="2147485767" r:id="rId2"/>
    <p:sldLayoutId id="2147485768" r:id="rId3"/>
    <p:sldLayoutId id="2147485769" r:id="rId4"/>
    <p:sldLayoutId id="2147485770" r:id="rId5"/>
    <p:sldLayoutId id="2147485771" r:id="rId6"/>
    <p:sldLayoutId id="2147485772" r:id="rId7"/>
    <p:sldLayoutId id="2147485773" r:id="rId8"/>
    <p:sldLayoutId id="2147485774" r:id="rId9"/>
    <p:sldLayoutId id="2147485775" r:id="rId10"/>
    <p:sldLayoutId id="2147485776" r:id="rId11"/>
    <p:sldLayoutId id="2147485777" r:id="rId12"/>
    <p:sldLayoutId id="2147485778" r:id="rId13"/>
    <p:sldLayoutId id="2147485779" r:id="rId14"/>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973AD"/>
            </a:gs>
            <a:gs pos="100000">
              <a:srgbClr val="DDDDDD"/>
            </a:gs>
          </a:gsLst>
          <a:lin ang="5400000" scaled="1"/>
        </a:gradFill>
        <a:effectLst/>
      </p:bgPr>
    </p:bg>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bwMode="auto">
          <a:xfrm>
            <a:off x="457200" y="381000"/>
            <a:ext cx="8229600" cy="13716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76483" name="Rectangle 3"/>
          <p:cNvSpPr>
            <a:spLocks noGrp="1" noChangeArrowheads="1"/>
          </p:cNvSpPr>
          <p:nvPr>
            <p:ph type="body" idx="1"/>
          </p:nvPr>
        </p:nvSpPr>
        <p:spPr bwMode="auto">
          <a:xfrm>
            <a:off x="457200" y="1981200"/>
            <a:ext cx="82296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6484"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76485"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76486"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defRPr>
            </a:lvl1pPr>
          </a:lstStyle>
          <a:p>
            <a:pPr>
              <a:defRPr/>
            </a:pPr>
            <a:fld id="{4B7649A0-E35F-497C-B5CA-1073A05C972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780" r:id="rId1"/>
    <p:sldLayoutId id="2147485781" r:id="rId2"/>
    <p:sldLayoutId id="2147485782" r:id="rId3"/>
    <p:sldLayoutId id="2147485783" r:id="rId4"/>
    <p:sldLayoutId id="2147485784" r:id="rId5"/>
    <p:sldLayoutId id="2147485785" r:id="rId6"/>
    <p:sldLayoutId id="2147485786" r:id="rId7"/>
    <p:sldLayoutId id="2147485787" r:id="rId8"/>
    <p:sldLayoutId id="2147485788" r:id="rId9"/>
    <p:sldLayoutId id="2147485789" r:id="rId10"/>
    <p:sldLayoutId id="2147485790" r:id="rId11"/>
    <p:sldLayoutId id="2147485791" r:id="rId12"/>
    <p:sldLayoutId id="2147485792" r:id="rId13"/>
    <p:sldLayoutId id="2147485793" r:id="rId14"/>
    <p:sldLayoutId id="2147485794" r:id="rId15"/>
    <p:sldLayoutId id="2147485795" r:id="rId16"/>
    <p:sldLayoutId id="2147485796" r:id="rId17"/>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hyperlink" Target="http://www.ars.usda.gov/main/main.htm" TargetMode="External"/><Relationship Id="rId6" Type="http://schemas.openxmlformats.org/officeDocument/2006/relationships/image" Target="../media/image4.png"/><Relationship Id="rId7" Type="http://schemas.openxmlformats.org/officeDocument/2006/relationships/hyperlink" Target="http://www.usda.gov/" TargetMode="External"/><Relationship Id="rId8"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http://www.usda.gov/" TargetMode="External"/><Relationship Id="rId5" Type="http://schemas.openxmlformats.org/officeDocument/2006/relationships/image" Target="../media/image5.png"/><Relationship Id="rId1" Type="http://schemas.openxmlformats.org/officeDocument/2006/relationships/slideLayout" Target="../slideLayouts/slideLayout12.xml"/><Relationship Id="rId2" Type="http://schemas.openxmlformats.org/officeDocument/2006/relationships/hyperlink" Target="http://www.ars.usda.gov/main/main.ht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hyperlink" Target="http://www.ars.usda.gov/main/main.htm" TargetMode="External"/><Relationship Id="rId6" Type="http://schemas.openxmlformats.org/officeDocument/2006/relationships/image" Target="../media/image4.png"/><Relationship Id="rId7" Type="http://schemas.openxmlformats.org/officeDocument/2006/relationships/hyperlink" Target="http://www.usda.gov/" TargetMode="External"/><Relationship Id="rId8" Type="http://schemas.openxmlformats.org/officeDocument/2006/relationships/image" Target="../media/image5.pn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hyperlink" Target="http://www.ars.usda.gov/main/main.htm" TargetMode="External"/><Relationship Id="rId5" Type="http://schemas.openxmlformats.org/officeDocument/2006/relationships/image" Target="../media/image4.png"/><Relationship Id="rId6" Type="http://schemas.openxmlformats.org/officeDocument/2006/relationships/hyperlink" Target="http://www.usda.gov/" TargetMode="External"/><Relationship Id="rId7"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hyperlink" Target="http://www.ars.usda.gov/main/main.htm" TargetMode="External"/><Relationship Id="rId5" Type="http://schemas.openxmlformats.org/officeDocument/2006/relationships/image" Target="../media/image4.png"/><Relationship Id="rId6" Type="http://schemas.openxmlformats.org/officeDocument/2006/relationships/hyperlink" Target="http://www.usda.gov/" TargetMode="External"/><Relationship Id="rId7"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hyperlink" Target="http://www.ars.usda.gov/main/main.htm" TargetMode="External"/><Relationship Id="rId7" Type="http://schemas.openxmlformats.org/officeDocument/2006/relationships/image" Target="../media/image4.png"/><Relationship Id="rId8" Type="http://schemas.openxmlformats.org/officeDocument/2006/relationships/hyperlink" Target="http://www.usda.gov/" TargetMode="External"/><Relationship Id="rId9" Type="http://schemas.openxmlformats.org/officeDocument/2006/relationships/image" Target="../media/image5.png"/><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hyperlink" Target="http://www.ars.usda.gov/main/main.htm" TargetMode="External"/><Relationship Id="rId5" Type="http://schemas.openxmlformats.org/officeDocument/2006/relationships/image" Target="../media/image4.png"/><Relationship Id="rId6" Type="http://schemas.openxmlformats.org/officeDocument/2006/relationships/hyperlink" Target="http://www.usda.gov/" TargetMode="External"/><Relationship Id="rId7" Type="http://schemas.openxmlformats.org/officeDocument/2006/relationships/image" Target="../media/image5.pn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hyperlink" Target="http://www.ars.usda.gov/main/main.htm" TargetMode="External"/><Relationship Id="rId4" Type="http://schemas.openxmlformats.org/officeDocument/2006/relationships/image" Target="../media/image4.png"/><Relationship Id="rId5" Type="http://schemas.openxmlformats.org/officeDocument/2006/relationships/hyperlink" Target="http://www.usda.gov/" TargetMode="External"/><Relationship Id="rId6" Type="http://schemas.openxmlformats.org/officeDocument/2006/relationships/image" Target="../media/image5.png"/><Relationship Id="rId7" Type="http://schemas.openxmlformats.org/officeDocument/2006/relationships/image" Target="../media/image20.jpeg"/><Relationship Id="rId8" Type="http://schemas.openxmlformats.org/officeDocument/2006/relationships/image" Target="../media/image21.jpeg"/><Relationship Id="rId1" Type="http://schemas.openxmlformats.org/officeDocument/2006/relationships/slideLayout" Target="../slideLayouts/slideLayout141.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http://www.usda.gov/" TargetMode="External"/><Relationship Id="rId5" Type="http://schemas.openxmlformats.org/officeDocument/2006/relationships/image" Target="../media/image5.png"/><Relationship Id="rId6" Type="http://schemas.openxmlformats.org/officeDocument/2006/relationships/image" Target="../media/image22.png"/><Relationship Id="rId1" Type="http://schemas.openxmlformats.org/officeDocument/2006/relationships/slideLayout" Target="../slideLayouts/slideLayout179.xml"/><Relationship Id="rId2" Type="http://schemas.openxmlformats.org/officeDocument/2006/relationships/hyperlink" Target="http://www.ars.usda.gov/main/main.ht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http://www.usda.gov/" TargetMode="External"/><Relationship Id="rId5" Type="http://schemas.openxmlformats.org/officeDocument/2006/relationships/image" Target="../media/image5.png"/><Relationship Id="rId1" Type="http://schemas.openxmlformats.org/officeDocument/2006/relationships/slideLayout" Target="../slideLayouts/slideLayout15.xml"/><Relationship Id="rId2" Type="http://schemas.openxmlformats.org/officeDocument/2006/relationships/hyperlink" Target="http://www.ars.usda.gov/main/main.ht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http://www.usda.gov/" TargetMode="External"/><Relationship Id="rId5" Type="http://schemas.openxmlformats.org/officeDocument/2006/relationships/image" Target="../media/image5.png"/><Relationship Id="rId1" Type="http://schemas.openxmlformats.org/officeDocument/2006/relationships/slideLayout" Target="../slideLayouts/slideLayout15.xml"/><Relationship Id="rId2" Type="http://schemas.openxmlformats.org/officeDocument/2006/relationships/hyperlink" Target="http://www.ars.usda.gov/main/main.ht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hyperlink" Target="http://www.ars.usda.gov/main/main.htm" TargetMode="External"/><Relationship Id="rId5" Type="http://schemas.openxmlformats.org/officeDocument/2006/relationships/image" Target="../media/image4.png"/><Relationship Id="rId6" Type="http://schemas.openxmlformats.org/officeDocument/2006/relationships/hyperlink" Target="http://www.usda.gov/" TargetMode="External"/><Relationship Id="rId7"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hyperlink" Target="http://www.ars.usda.gov/main/main.htm" TargetMode="External"/><Relationship Id="rId5" Type="http://schemas.openxmlformats.org/officeDocument/2006/relationships/image" Target="../media/image4.png"/><Relationship Id="rId6" Type="http://schemas.openxmlformats.org/officeDocument/2006/relationships/hyperlink" Target="http://www.usda.gov/" TargetMode="External"/><Relationship Id="rId7" Type="http://schemas.openxmlformats.org/officeDocument/2006/relationships/image" Target="../media/image5.png"/><Relationship Id="rId1" Type="http://schemas.openxmlformats.org/officeDocument/2006/relationships/slideLayout" Target="../slideLayouts/slideLayout16.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hyperlink" Target="http://www.ars.usda.gov/main/main.htm" TargetMode="External"/><Relationship Id="rId5" Type="http://schemas.openxmlformats.org/officeDocument/2006/relationships/image" Target="../media/image4.png"/><Relationship Id="rId6" Type="http://schemas.openxmlformats.org/officeDocument/2006/relationships/hyperlink" Target="http://www.usda.gov/" TargetMode="External"/><Relationship Id="rId7" Type="http://schemas.openxmlformats.org/officeDocument/2006/relationships/image" Target="../media/image5.png"/><Relationship Id="rId1" Type="http://schemas.openxmlformats.org/officeDocument/2006/relationships/slideLayout" Target="../slideLayouts/slideLayout110.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hyperlink" Target="http://www.ars.usda.gov/main/main.htm" TargetMode="External"/><Relationship Id="rId4" Type="http://schemas.openxmlformats.org/officeDocument/2006/relationships/image" Target="../media/image4.png"/><Relationship Id="rId5" Type="http://schemas.openxmlformats.org/officeDocument/2006/relationships/hyperlink" Target="http://www.usda.gov/" TargetMode="External"/><Relationship Id="rId6" Type="http://schemas.openxmlformats.org/officeDocument/2006/relationships/image" Target="../media/image5.png"/><Relationship Id="rId7" Type="http://schemas.openxmlformats.org/officeDocument/2006/relationships/image" Target="../media/image25.png"/><Relationship Id="rId1" Type="http://schemas.openxmlformats.org/officeDocument/2006/relationships/slideLayout" Target="../slideLayouts/slideLayout29.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hyperlink" Target="http://www.ars.usda.gov/main/main.htm" TargetMode="External"/><Relationship Id="rId4" Type="http://schemas.openxmlformats.org/officeDocument/2006/relationships/image" Target="../media/image4.png"/><Relationship Id="rId5" Type="http://schemas.openxmlformats.org/officeDocument/2006/relationships/hyperlink" Target="http://www.usda.gov/" TargetMode="External"/><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hyperlink" Target="http://www.ars.usda.gov/main/main.htm" TargetMode="External"/><Relationship Id="rId4" Type="http://schemas.openxmlformats.org/officeDocument/2006/relationships/image" Target="../media/image4.png"/><Relationship Id="rId5" Type="http://schemas.openxmlformats.org/officeDocument/2006/relationships/hyperlink" Target="http://www.usda.gov/" TargetMode="External"/><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hyperlink" Target="http://www.ars.usda.gov/main/main.htm" TargetMode="External"/><Relationship Id="rId4" Type="http://schemas.openxmlformats.org/officeDocument/2006/relationships/image" Target="../media/image4.png"/><Relationship Id="rId5" Type="http://schemas.openxmlformats.org/officeDocument/2006/relationships/hyperlink" Target="http://www.usda.gov/" TargetMode="External"/><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hyperlink" Target="http://www.ars.usda.gov/main/main.htm" TargetMode="External"/><Relationship Id="rId4" Type="http://schemas.openxmlformats.org/officeDocument/2006/relationships/image" Target="../media/image4.png"/><Relationship Id="rId5" Type="http://schemas.openxmlformats.org/officeDocument/2006/relationships/hyperlink" Target="http://www.usda.gov/" TargetMode="External"/><Relationship Id="rId6" Type="http://schemas.openxmlformats.org/officeDocument/2006/relationships/image" Target="../media/image5.png"/><Relationship Id="rId7"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11" Type="http://schemas.openxmlformats.org/officeDocument/2006/relationships/image" Target="../media/image29.jpeg"/><Relationship Id="rId12" Type="http://schemas.openxmlformats.org/officeDocument/2006/relationships/image" Target="../media/image30.jpeg"/><Relationship Id="rId13" Type="http://schemas.openxmlformats.org/officeDocument/2006/relationships/image" Target="../media/image31.jpeg"/><Relationship Id="rId1" Type="http://schemas.openxmlformats.org/officeDocument/2006/relationships/slideLayout" Target="../slideLayouts/slideLayout16.xml"/><Relationship Id="rId2" Type="http://schemas.openxmlformats.org/officeDocument/2006/relationships/notesSlide" Target="../notesSlides/notesSlide19.xml"/><Relationship Id="rId3" Type="http://schemas.openxmlformats.org/officeDocument/2006/relationships/hyperlink" Target="http://www.betterphoto.com/gallery/dynoGallDetail.asp?photoID=50383&amp;catID=145&amp;contestCatID=&amp;rowNumber=295&amp;camID=" TargetMode="External"/><Relationship Id="rId4" Type="http://schemas.openxmlformats.org/officeDocument/2006/relationships/image" Target="../media/image27.jpeg"/><Relationship Id="rId5" Type="http://schemas.openxmlformats.org/officeDocument/2006/relationships/hyperlink" Target="http://www.betterphoto.com/gallery/dynoGallDetail.asp?photoID=587225&amp;catID=145&amp;contestCatID=&amp;rowNumber=172&amp;camID=" TargetMode="External"/><Relationship Id="rId6" Type="http://schemas.openxmlformats.org/officeDocument/2006/relationships/image" Target="../media/image28.jpeg"/><Relationship Id="rId7" Type="http://schemas.openxmlformats.org/officeDocument/2006/relationships/hyperlink" Target="http://www.ars.usda.gov/main/main.htm" TargetMode="External"/><Relationship Id="rId8" Type="http://schemas.openxmlformats.org/officeDocument/2006/relationships/image" Target="../media/image4.png"/><Relationship Id="rId9" Type="http://schemas.openxmlformats.org/officeDocument/2006/relationships/hyperlink" Target="http://www.usda.gov/" TargetMode="External"/><Relationship Id="rId10"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hyperlink" Target="http://www.ars.usda.gov/main/main.htm" TargetMode="External"/><Relationship Id="rId5" Type="http://schemas.openxmlformats.org/officeDocument/2006/relationships/image" Target="../media/image4.png"/><Relationship Id="rId6" Type="http://schemas.openxmlformats.org/officeDocument/2006/relationships/hyperlink" Target="http://www.usda.gov/" TargetMode="External"/><Relationship Id="rId7"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3" Type="http://schemas.openxmlformats.org/officeDocument/2006/relationships/hyperlink" Target="http://www.ars.usda.gov/main/main.htm" TargetMode="External"/><Relationship Id="rId4" Type="http://schemas.openxmlformats.org/officeDocument/2006/relationships/image" Target="../media/image4.png"/><Relationship Id="rId5" Type="http://schemas.openxmlformats.org/officeDocument/2006/relationships/hyperlink" Target="http://www.usda.gov/" TargetMode="External"/><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hyperlink" Target="http://www.ars.usda.gov/main/main.htm" TargetMode="External"/><Relationship Id="rId4" Type="http://schemas.openxmlformats.org/officeDocument/2006/relationships/image" Target="../media/image4.png"/><Relationship Id="rId5" Type="http://schemas.openxmlformats.org/officeDocument/2006/relationships/hyperlink" Target="http://www.usda.gov/" TargetMode="External"/><Relationship Id="rId6" Type="http://schemas.openxmlformats.org/officeDocument/2006/relationships/image" Target="../media/image5.png"/><Relationship Id="rId1" Type="http://schemas.openxmlformats.org/officeDocument/2006/relationships/slideLayout" Target="../slideLayouts/slideLayout19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hyperlink" Target="http://www.ars.usda.gov/main/main.htm" TargetMode="External"/><Relationship Id="rId4" Type="http://schemas.openxmlformats.org/officeDocument/2006/relationships/image" Target="../media/image4.png"/><Relationship Id="rId5" Type="http://schemas.openxmlformats.org/officeDocument/2006/relationships/hyperlink" Target="http://www.usda.gov/" TargetMode="External"/><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hyperlink" Target="http://www.ars.usda.gov/main/main.htm" TargetMode="External"/><Relationship Id="rId6" Type="http://schemas.openxmlformats.org/officeDocument/2006/relationships/image" Target="../media/image4.png"/><Relationship Id="rId7" Type="http://schemas.openxmlformats.org/officeDocument/2006/relationships/hyperlink" Target="http://www.usda.gov/" TargetMode="External"/><Relationship Id="rId8"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hyperlink" Target="http://www.ars.usda.gov/main/main.htm" TargetMode="External"/><Relationship Id="rId5" Type="http://schemas.openxmlformats.org/officeDocument/2006/relationships/image" Target="../media/image4.png"/><Relationship Id="rId6" Type="http://schemas.openxmlformats.org/officeDocument/2006/relationships/hyperlink" Target="http://www.usda.gov/" TargetMode="External"/><Relationship Id="rId7"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hyperlink" Target="http://www.ars.usda.gov/main/main.htm" TargetMode="External"/><Relationship Id="rId5" Type="http://schemas.openxmlformats.org/officeDocument/2006/relationships/image" Target="../media/image4.png"/><Relationship Id="rId6" Type="http://schemas.openxmlformats.org/officeDocument/2006/relationships/hyperlink" Target="http://www.usda.gov/" TargetMode="External"/><Relationship Id="rId7"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hyperlink" Target="http://www.ars.usda.gov/main/main.htm" TargetMode="External"/><Relationship Id="rId6" Type="http://schemas.openxmlformats.org/officeDocument/2006/relationships/image" Target="../media/image4.png"/><Relationship Id="rId7" Type="http://schemas.openxmlformats.org/officeDocument/2006/relationships/hyperlink" Target="http://www.usda.gov/" TargetMode="External"/><Relationship Id="rId8"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jpeg"/><Relationship Id="rId7" Type="http://schemas.openxmlformats.org/officeDocument/2006/relationships/hyperlink" Target="http://www.ars.usda.gov/main/main.htm" TargetMode="External"/><Relationship Id="rId8" Type="http://schemas.openxmlformats.org/officeDocument/2006/relationships/image" Target="../media/image4.png"/><Relationship Id="rId9" Type="http://schemas.openxmlformats.org/officeDocument/2006/relationships/hyperlink" Target="http://www.usda.gov/" TargetMode="External"/><Relationship Id="rId10"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6.xml.rels><?xml version="1.0" encoding="UTF-8" standalone="yes"?>
<Relationships xmlns="http://schemas.openxmlformats.org/package/2006/relationships"><Relationship Id="rId3" Type="http://schemas.openxmlformats.org/officeDocument/2006/relationships/hyperlink" Target="http://www.ars.usda.gov/main/main.htm" TargetMode="External"/><Relationship Id="rId4" Type="http://schemas.openxmlformats.org/officeDocument/2006/relationships/image" Target="../media/image4.png"/><Relationship Id="rId5" Type="http://schemas.openxmlformats.org/officeDocument/2006/relationships/hyperlink" Target="http://www.usda.gov/" TargetMode="External"/><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hyperlink" Target="http://www.ars.usda.gov/main/main.htm" TargetMode="External"/><Relationship Id="rId5" Type="http://schemas.openxmlformats.org/officeDocument/2006/relationships/image" Target="../media/image4.png"/><Relationship Id="rId6" Type="http://schemas.openxmlformats.org/officeDocument/2006/relationships/hyperlink" Target="http://www.usda.gov/" TargetMode="External"/><Relationship Id="rId7"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8.xml.rels><?xml version="1.0" encoding="UTF-8" standalone="yes"?>
<Relationships xmlns="http://schemas.openxmlformats.org/package/2006/relationships"><Relationship Id="rId3" Type="http://schemas.openxmlformats.org/officeDocument/2006/relationships/hyperlink" Target="http://www.ars.usda.gov/main/main.htm" TargetMode="External"/><Relationship Id="rId4" Type="http://schemas.openxmlformats.org/officeDocument/2006/relationships/image" Target="../media/image4.png"/><Relationship Id="rId5" Type="http://schemas.openxmlformats.org/officeDocument/2006/relationships/hyperlink" Target="http://www.usda.gov/" TargetMode="External"/><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hyperlink" Target="http://www.ars.usda.gov/main/main.htm" TargetMode="External"/><Relationship Id="rId5" Type="http://schemas.openxmlformats.org/officeDocument/2006/relationships/image" Target="../media/image4.png"/><Relationship Id="rId6" Type="http://schemas.openxmlformats.org/officeDocument/2006/relationships/hyperlink" Target="http://www.usda.gov/" TargetMode="External"/><Relationship Id="rId7"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http://www.usda.gov/" TargetMode="External"/><Relationship Id="rId5" Type="http://schemas.openxmlformats.org/officeDocument/2006/relationships/image" Target="../media/image5.png"/><Relationship Id="rId6" Type="http://schemas.openxmlformats.org/officeDocument/2006/relationships/image" Target="../media/image7.wmf"/><Relationship Id="rId7"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hyperlink" Target="http://www.ars.usda.gov/main/main.htm"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png"/><Relationship Id="rId6" Type="http://schemas.openxmlformats.org/officeDocument/2006/relationships/hyperlink" Target="http://www.ars.usda.gov/main/main.htm" TargetMode="External"/><Relationship Id="rId7" Type="http://schemas.openxmlformats.org/officeDocument/2006/relationships/image" Target="../media/image4.png"/><Relationship Id="rId8" Type="http://schemas.openxmlformats.org/officeDocument/2006/relationships/hyperlink" Target="http://www.usda.gov/" TargetMode="External"/><Relationship Id="rId9"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1.xml.rels><?xml version="1.0" encoding="UTF-8" standalone="yes"?>
<Relationships xmlns="http://schemas.openxmlformats.org/package/2006/relationships"><Relationship Id="rId3" Type="http://schemas.openxmlformats.org/officeDocument/2006/relationships/hyperlink" Target="http://www.ars.usda.gov/main/main.htm" TargetMode="External"/><Relationship Id="rId4" Type="http://schemas.openxmlformats.org/officeDocument/2006/relationships/image" Target="../media/image4.png"/><Relationship Id="rId5" Type="http://schemas.openxmlformats.org/officeDocument/2006/relationships/hyperlink" Target="http://www.usda.gov/" TargetMode="External"/><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hyperlink" Target="http://www.ars.usda.gov/main/main.htm" TargetMode="External"/><Relationship Id="rId8" Type="http://schemas.openxmlformats.org/officeDocument/2006/relationships/image" Target="../media/image4.png"/><Relationship Id="rId9" Type="http://schemas.openxmlformats.org/officeDocument/2006/relationships/hyperlink" Target="http://www.usda.gov/" TargetMode="External"/><Relationship Id="rId10"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3.xml.rels><?xml version="1.0" encoding="UTF-8" standalone="yes"?>
<Relationships xmlns="http://schemas.openxmlformats.org/package/2006/relationships"><Relationship Id="rId3" Type="http://schemas.openxmlformats.org/officeDocument/2006/relationships/hyperlink" Target="http://www.ars.usda.gov/main/main.htm" TargetMode="External"/><Relationship Id="rId4" Type="http://schemas.openxmlformats.org/officeDocument/2006/relationships/image" Target="../media/image4.png"/><Relationship Id="rId5" Type="http://schemas.openxmlformats.org/officeDocument/2006/relationships/hyperlink" Target="http://www.usda.gov/" TargetMode="External"/><Relationship Id="rId6" Type="http://schemas.openxmlformats.org/officeDocument/2006/relationships/image" Target="../media/image5.png"/><Relationship Id="rId7" Type="http://schemas.openxmlformats.org/officeDocument/2006/relationships/image" Target="../media/image52.jpeg"/><Relationship Id="rId8" Type="http://schemas.openxmlformats.org/officeDocument/2006/relationships/image" Target="../media/image53.jpeg"/><Relationship Id="rId9" Type="http://schemas.openxmlformats.org/officeDocument/2006/relationships/image" Target="../media/image54.jpe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4.xml.rels><?xml version="1.0" encoding="UTF-8" standalone="yes"?>
<Relationships xmlns="http://schemas.openxmlformats.org/package/2006/relationships"><Relationship Id="rId3" Type="http://schemas.openxmlformats.org/officeDocument/2006/relationships/hyperlink" Target="http://www.ars.usda.gov/main/main.htm" TargetMode="External"/><Relationship Id="rId4" Type="http://schemas.openxmlformats.org/officeDocument/2006/relationships/image" Target="../media/image4.png"/><Relationship Id="rId5" Type="http://schemas.openxmlformats.org/officeDocument/2006/relationships/hyperlink" Target="http://www.usda.gov/" TargetMode="External"/><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5.xml.rels><?xml version="1.0" encoding="UTF-8" standalone="yes"?>
<Relationships xmlns="http://schemas.openxmlformats.org/package/2006/relationships"><Relationship Id="rId11" Type="http://schemas.openxmlformats.org/officeDocument/2006/relationships/image" Target="../media/image4.png"/><Relationship Id="rId12" Type="http://schemas.openxmlformats.org/officeDocument/2006/relationships/hyperlink" Target="http://www.usda.gov/" TargetMode="External"/><Relationship Id="rId13" Type="http://schemas.openxmlformats.org/officeDocument/2006/relationships/image" Target="../media/image5.png"/><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55.jpeg"/><Relationship Id="rId4" Type="http://schemas.openxmlformats.org/officeDocument/2006/relationships/image" Target="../media/image56.jpeg"/><Relationship Id="rId5" Type="http://schemas.openxmlformats.org/officeDocument/2006/relationships/image" Target="../media/image57.jpeg"/><Relationship Id="rId6" Type="http://schemas.openxmlformats.org/officeDocument/2006/relationships/image" Target="../media/image58.jpeg"/><Relationship Id="rId7" Type="http://schemas.openxmlformats.org/officeDocument/2006/relationships/image" Target="../media/image59.jpeg"/><Relationship Id="rId8" Type="http://schemas.openxmlformats.org/officeDocument/2006/relationships/image" Target="../media/image60.jpeg"/><Relationship Id="rId9" Type="http://schemas.openxmlformats.org/officeDocument/2006/relationships/image" Target="../media/image61.jpeg"/><Relationship Id="rId10" Type="http://schemas.openxmlformats.org/officeDocument/2006/relationships/hyperlink" Target="http://www.ars.usda.gov/main/main.htm"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www.ars.usda.gov/main/main.htm" TargetMode="External"/><Relationship Id="rId4" Type="http://schemas.openxmlformats.org/officeDocument/2006/relationships/image" Target="../media/image4.png"/><Relationship Id="rId5" Type="http://schemas.openxmlformats.org/officeDocument/2006/relationships/hyperlink" Target="http://www.usda.gov/" TargetMode="External"/><Relationship Id="rId6" Type="http://schemas.openxmlformats.org/officeDocument/2006/relationships/image" Target="../media/image5.png"/><Relationship Id="rId1" Type="http://schemas.openxmlformats.org/officeDocument/2006/relationships/slideLayout" Target="../slideLayouts/slideLayout183.xml"/><Relationship Id="rId2" Type="http://schemas.openxmlformats.org/officeDocument/2006/relationships/notesSlide" Target="../notesSlides/notesSlide38.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http://www.usda.gov/" TargetMode="External"/><Relationship Id="rId5" Type="http://schemas.openxmlformats.org/officeDocument/2006/relationships/image" Target="../media/image5.png"/><Relationship Id="rId6"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hyperlink" Target="http://www.ars.usda.gov/main/main.htm"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hyperlink" Target="http://www.ars.usda.gov/main/main.htm" TargetMode="External"/><Relationship Id="rId5" Type="http://schemas.openxmlformats.org/officeDocument/2006/relationships/image" Target="../media/image4.png"/><Relationship Id="rId6" Type="http://schemas.openxmlformats.org/officeDocument/2006/relationships/hyperlink" Target="http://www.usda.gov/" TargetMode="External"/><Relationship Id="rId7" Type="http://schemas.openxmlformats.org/officeDocument/2006/relationships/image" Target="../media/image5.png"/><Relationship Id="rId1" Type="http://schemas.openxmlformats.org/officeDocument/2006/relationships/slideLayout" Target="../slideLayouts/slideLayout134.xml"/><Relationship Id="rId2" Type="http://schemas.openxmlformats.org/officeDocument/2006/relationships/notesSlide" Target="../notesSlides/notesSlide39.xml"/></Relationships>
</file>

<file path=ppt/slides/_rels/slide49.xml.rels><?xml version="1.0" encoding="UTF-8" standalone="yes"?>
<Relationships xmlns="http://schemas.openxmlformats.org/package/2006/relationships"><Relationship Id="rId3" Type="http://schemas.openxmlformats.org/officeDocument/2006/relationships/hyperlink" Target="http://www.ars.usda.gov/main/main.htm" TargetMode="External"/><Relationship Id="rId4" Type="http://schemas.openxmlformats.org/officeDocument/2006/relationships/image" Target="../media/image4.png"/><Relationship Id="rId5" Type="http://schemas.openxmlformats.org/officeDocument/2006/relationships/hyperlink" Target="http://www.usda.gov/" TargetMode="External"/><Relationship Id="rId6" Type="http://schemas.openxmlformats.org/officeDocument/2006/relationships/image" Target="../media/image5.png"/><Relationship Id="rId1" Type="http://schemas.openxmlformats.org/officeDocument/2006/relationships/slideLayout" Target="../slideLayouts/slideLayout124.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http://www.usda.gov/" TargetMode="External"/><Relationship Id="rId5" Type="http://schemas.openxmlformats.org/officeDocument/2006/relationships/image" Target="../media/image5.png"/><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hyperlink" Target="http://www.ars.usda.gov/main/main.htm"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www.ars.usda.gov/main/main.htm" TargetMode="External"/><Relationship Id="rId4" Type="http://schemas.openxmlformats.org/officeDocument/2006/relationships/image" Target="../media/image4.png"/><Relationship Id="rId5" Type="http://schemas.openxmlformats.org/officeDocument/2006/relationships/hyperlink" Target="http://www.usda.gov/" TargetMode="External"/><Relationship Id="rId6" Type="http://schemas.openxmlformats.org/officeDocument/2006/relationships/image" Target="../media/image5.png"/><Relationship Id="rId1" Type="http://schemas.openxmlformats.org/officeDocument/2006/relationships/slideLayout" Target="../slideLayouts/slideLayout128.xml"/><Relationship Id="rId2" Type="http://schemas.openxmlformats.org/officeDocument/2006/relationships/notesSlide" Target="../notesSlides/notesSlide41.xml"/></Relationships>
</file>

<file path=ppt/slides/_rels/slide51.xml.rels><?xml version="1.0" encoding="UTF-8" standalone="yes"?>
<Relationships xmlns="http://schemas.openxmlformats.org/package/2006/relationships"><Relationship Id="rId3" Type="http://schemas.openxmlformats.org/officeDocument/2006/relationships/hyperlink" Target="http://www.ars.usda.gov/main/main.htm" TargetMode="External"/><Relationship Id="rId4" Type="http://schemas.openxmlformats.org/officeDocument/2006/relationships/image" Target="../media/image4.png"/><Relationship Id="rId5" Type="http://schemas.openxmlformats.org/officeDocument/2006/relationships/hyperlink" Target="http://www.usda.gov/" TargetMode="External"/><Relationship Id="rId6" Type="http://schemas.openxmlformats.org/officeDocument/2006/relationships/image" Target="../media/image5.png"/><Relationship Id="rId7" Type="http://schemas.openxmlformats.org/officeDocument/2006/relationships/image" Target="../media/image64.jpeg"/><Relationship Id="rId1" Type="http://schemas.openxmlformats.org/officeDocument/2006/relationships/slideLayout" Target="../slideLayouts/slideLayout135.xml"/><Relationship Id="rId2" Type="http://schemas.openxmlformats.org/officeDocument/2006/relationships/notesSlide" Target="../notesSlides/notesSlide42.xml"/></Relationships>
</file>

<file path=ppt/slides/_rels/slide52.xml.rels><?xml version="1.0" encoding="UTF-8" standalone="yes"?>
<Relationships xmlns="http://schemas.openxmlformats.org/package/2006/relationships"><Relationship Id="rId3" Type="http://schemas.openxmlformats.org/officeDocument/2006/relationships/hyperlink" Target="http://www.ars.usda.gov/main/main.htm" TargetMode="External"/><Relationship Id="rId4" Type="http://schemas.openxmlformats.org/officeDocument/2006/relationships/image" Target="../media/image4.png"/><Relationship Id="rId5" Type="http://schemas.openxmlformats.org/officeDocument/2006/relationships/hyperlink" Target="http://www.usda.gov/" TargetMode="External"/><Relationship Id="rId6" Type="http://schemas.openxmlformats.org/officeDocument/2006/relationships/image" Target="../media/image5.png"/><Relationship Id="rId7" Type="http://schemas.openxmlformats.org/officeDocument/2006/relationships/hyperlink" Target="http://classroomclipart.com/cgi-bin/kids/imageFolio.cgi?direct=Clipart/Animals/Cow_Clipart&amp;img=12" TargetMode="External"/><Relationship Id="rId8" Type="http://schemas.openxmlformats.org/officeDocument/2006/relationships/image" Target="../media/image65.jpeg"/><Relationship Id="rId1" Type="http://schemas.openxmlformats.org/officeDocument/2006/relationships/slideLayout" Target="../slideLayouts/slideLayout42.xml"/><Relationship Id="rId2" Type="http://schemas.openxmlformats.org/officeDocument/2006/relationships/notesSlide" Target="../notesSlides/notesSlide43.xml"/></Relationships>
</file>

<file path=ppt/slides/_rels/slide53.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hyperlink" Target="http://www.ars.usda.gov/main/main.htm" TargetMode="External"/><Relationship Id="rId5" Type="http://schemas.openxmlformats.org/officeDocument/2006/relationships/image" Target="../media/image4.png"/><Relationship Id="rId6" Type="http://schemas.openxmlformats.org/officeDocument/2006/relationships/hyperlink" Target="http://www.usda.gov/" TargetMode="External"/><Relationship Id="rId7" Type="http://schemas.openxmlformats.org/officeDocument/2006/relationships/image" Target="../media/image5.png"/><Relationship Id="rId1" Type="http://schemas.openxmlformats.org/officeDocument/2006/relationships/slideLayout" Target="../slideLayouts/slideLayout63.xml"/><Relationship Id="rId2" Type="http://schemas.openxmlformats.org/officeDocument/2006/relationships/notesSlide" Target="../notesSlides/notesSlide44.xml"/></Relationships>
</file>

<file path=ppt/slides/_rels/slide54.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hyperlink" Target="http://www.ars.usda.gov/main/main.htm" TargetMode="External"/><Relationship Id="rId5" Type="http://schemas.openxmlformats.org/officeDocument/2006/relationships/image" Target="../media/image4.png"/><Relationship Id="rId6" Type="http://schemas.openxmlformats.org/officeDocument/2006/relationships/hyperlink" Target="http://www.usda.gov/" TargetMode="External"/><Relationship Id="rId7" Type="http://schemas.openxmlformats.org/officeDocument/2006/relationships/image" Target="../media/image5.png"/><Relationship Id="rId1" Type="http://schemas.openxmlformats.org/officeDocument/2006/relationships/slideLayout" Target="../slideLayouts/slideLayout64.xml"/><Relationship Id="rId2" Type="http://schemas.openxmlformats.org/officeDocument/2006/relationships/notesSlide" Target="../notesSlides/notesSlide45.xml"/></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hyperlink" Target="http://www.ars.usda.gov/main/main.htm" TargetMode="External"/><Relationship Id="rId5" Type="http://schemas.openxmlformats.org/officeDocument/2006/relationships/image" Target="../media/image4.png"/><Relationship Id="rId6" Type="http://schemas.openxmlformats.org/officeDocument/2006/relationships/hyperlink" Target="http://www.usda.gov/" TargetMode="External"/><Relationship Id="rId7" Type="http://schemas.openxmlformats.org/officeDocument/2006/relationships/image" Target="../media/image5.png"/><Relationship Id="rId1" Type="http://schemas.openxmlformats.org/officeDocument/2006/relationships/slideLayout" Target="../slideLayouts/slideLayout64.xml"/><Relationship Id="rId2" Type="http://schemas.openxmlformats.org/officeDocument/2006/relationships/notesSlide" Target="../notesSlides/notesSlide46.xml"/></Relationships>
</file>

<file path=ppt/slides/_rels/slide56.xml.rels><?xml version="1.0" encoding="UTF-8" standalone="yes"?>
<Relationships xmlns="http://schemas.openxmlformats.org/package/2006/relationships"><Relationship Id="rId3" Type="http://schemas.openxmlformats.org/officeDocument/2006/relationships/image" Target="../media/image69.wmf"/><Relationship Id="rId4" Type="http://schemas.openxmlformats.org/officeDocument/2006/relationships/image" Target="../media/image70.wmf"/><Relationship Id="rId5" Type="http://schemas.openxmlformats.org/officeDocument/2006/relationships/hyperlink" Target="http://www.ars.usda.gov/main/main.htm" TargetMode="External"/><Relationship Id="rId6" Type="http://schemas.openxmlformats.org/officeDocument/2006/relationships/image" Target="../media/image4.png"/><Relationship Id="rId7" Type="http://schemas.openxmlformats.org/officeDocument/2006/relationships/hyperlink" Target="http://www.usda.gov/" TargetMode="External"/><Relationship Id="rId8" Type="http://schemas.openxmlformats.org/officeDocument/2006/relationships/image" Target="../media/image5.png"/><Relationship Id="rId1" Type="http://schemas.openxmlformats.org/officeDocument/2006/relationships/slideLayout" Target="../slideLayouts/slideLayout64.xml"/><Relationship Id="rId2" Type="http://schemas.openxmlformats.org/officeDocument/2006/relationships/notesSlide" Target="../notesSlides/notesSlide47.xml"/></Relationships>
</file>

<file path=ppt/slides/_rels/slide57.xml.rels><?xml version="1.0" encoding="UTF-8" standalone="yes"?>
<Relationships xmlns="http://schemas.openxmlformats.org/package/2006/relationships"><Relationship Id="rId3" Type="http://schemas.openxmlformats.org/officeDocument/2006/relationships/hyperlink" Target="http://www.ars.usda.gov/main/main.htm" TargetMode="External"/><Relationship Id="rId4" Type="http://schemas.openxmlformats.org/officeDocument/2006/relationships/image" Target="../media/image4.png"/><Relationship Id="rId5" Type="http://schemas.openxmlformats.org/officeDocument/2006/relationships/hyperlink" Target="http://www.usda.gov/" TargetMode="External"/><Relationship Id="rId6" Type="http://schemas.openxmlformats.org/officeDocument/2006/relationships/image" Target="../media/image5.png"/><Relationship Id="rId1" Type="http://schemas.openxmlformats.org/officeDocument/2006/relationships/slideLayout" Target="../slideLayouts/slideLayout76.xml"/><Relationship Id="rId2" Type="http://schemas.openxmlformats.org/officeDocument/2006/relationships/notesSlide" Target="../notesSlides/notesSlide48.xml"/></Relationships>
</file>

<file path=ppt/slides/_rels/slide58.xml.rels><?xml version="1.0" encoding="UTF-8" standalone="yes"?>
<Relationships xmlns="http://schemas.openxmlformats.org/package/2006/relationships"><Relationship Id="rId3" Type="http://schemas.openxmlformats.org/officeDocument/2006/relationships/hyperlink" Target="http://www.ars.usda.gov/main/main.htm" TargetMode="External"/><Relationship Id="rId4" Type="http://schemas.openxmlformats.org/officeDocument/2006/relationships/image" Target="../media/image4.png"/><Relationship Id="rId5" Type="http://schemas.openxmlformats.org/officeDocument/2006/relationships/hyperlink" Target="http://www.usda.gov/" TargetMode="External"/><Relationship Id="rId6" Type="http://schemas.openxmlformats.org/officeDocument/2006/relationships/image" Target="../media/image5.png"/><Relationship Id="rId7" Type="http://schemas.openxmlformats.org/officeDocument/2006/relationships/image" Target="../media/image71.jpeg"/><Relationship Id="rId8" Type="http://schemas.openxmlformats.org/officeDocument/2006/relationships/image" Target="../media/image72.png"/><Relationship Id="rId1" Type="http://schemas.openxmlformats.org/officeDocument/2006/relationships/slideLayout" Target="../slideLayouts/slideLayout64.xml"/><Relationship Id="rId2" Type="http://schemas.openxmlformats.org/officeDocument/2006/relationships/notesSlide" Target="../notesSlides/notesSlide49.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hyperlink" Target="http://www.ars.usda.gov/main/main.htm" TargetMode="External"/><Relationship Id="rId5" Type="http://schemas.openxmlformats.org/officeDocument/2006/relationships/image" Target="../media/image4.png"/><Relationship Id="rId6" Type="http://schemas.openxmlformats.org/officeDocument/2006/relationships/hyperlink" Target="http://www.usda.gov/" TargetMode="External"/><Relationship Id="rId7" Type="http://schemas.openxmlformats.org/officeDocument/2006/relationships/image" Target="../media/image5.png"/><Relationship Id="rId1" Type="http://schemas.openxmlformats.org/officeDocument/2006/relationships/slideLayout" Target="../slideLayouts/slideLayout81.xml"/><Relationship Id="rId2"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http://www.usda.gov/" TargetMode="External"/><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hyperlink" Target="http://www.ars.usda.gov/main/main.htm"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hyperlink" Target="http://www.ars.usda.gov/main/main.htm" TargetMode="External"/><Relationship Id="rId5" Type="http://schemas.openxmlformats.org/officeDocument/2006/relationships/image" Target="../media/image4.png"/><Relationship Id="rId6" Type="http://schemas.openxmlformats.org/officeDocument/2006/relationships/hyperlink" Target="http://www.usda.gov/" TargetMode="External"/><Relationship Id="rId7" Type="http://schemas.openxmlformats.org/officeDocument/2006/relationships/image" Target="../media/image5.png"/><Relationship Id="rId8" Type="http://schemas.openxmlformats.org/officeDocument/2006/relationships/image" Target="../media/image75.jpeg"/><Relationship Id="rId1" Type="http://schemas.openxmlformats.org/officeDocument/2006/relationships/slideLayout" Target="../slideLayouts/slideLayout81.xml"/><Relationship Id="rId2" Type="http://schemas.openxmlformats.org/officeDocument/2006/relationships/notesSlide" Target="../notesSlides/notesSlide51.xml"/></Relationships>
</file>

<file path=ppt/slides/_rels/slide61.xml.rels><?xml version="1.0" encoding="UTF-8" standalone="yes"?>
<Relationships xmlns="http://schemas.openxmlformats.org/package/2006/relationships"><Relationship Id="rId3" Type="http://schemas.openxmlformats.org/officeDocument/2006/relationships/hyperlink" Target="http://www.ars.usda.gov/main/main.htm" TargetMode="External"/><Relationship Id="rId4" Type="http://schemas.openxmlformats.org/officeDocument/2006/relationships/image" Target="../media/image4.png"/><Relationship Id="rId5" Type="http://schemas.openxmlformats.org/officeDocument/2006/relationships/hyperlink" Target="http://www.usda.gov/" TargetMode="External"/><Relationship Id="rId6" Type="http://schemas.openxmlformats.org/officeDocument/2006/relationships/image" Target="../media/image5.png"/><Relationship Id="rId7" Type="http://schemas.openxmlformats.org/officeDocument/2006/relationships/image" Target="../media/image76.png"/><Relationship Id="rId1" Type="http://schemas.openxmlformats.org/officeDocument/2006/relationships/slideLayout" Target="../slideLayouts/slideLayout80.xml"/><Relationship Id="rId2" Type="http://schemas.openxmlformats.org/officeDocument/2006/relationships/notesSlide" Target="../notesSlides/notesSlide52.xml"/></Relationships>
</file>

<file path=ppt/slides/_rels/slide62.xml.rels><?xml version="1.0" encoding="UTF-8" standalone="yes"?>
<Relationships xmlns="http://schemas.openxmlformats.org/package/2006/relationships"><Relationship Id="rId11" Type="http://schemas.openxmlformats.org/officeDocument/2006/relationships/hyperlink" Target="http://www.usda.gov/" TargetMode="External"/><Relationship Id="rId12" Type="http://schemas.openxmlformats.org/officeDocument/2006/relationships/image" Target="../media/image5.png"/><Relationship Id="rId1" Type="http://schemas.openxmlformats.org/officeDocument/2006/relationships/slideLayout" Target="../slideLayouts/slideLayout81.xml"/><Relationship Id="rId2" Type="http://schemas.openxmlformats.org/officeDocument/2006/relationships/notesSlide" Target="../notesSlides/notesSlide53.xml"/><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image" Target="../media/image80.png"/><Relationship Id="rId7" Type="http://schemas.openxmlformats.org/officeDocument/2006/relationships/image" Target="../media/image81.png"/><Relationship Id="rId8" Type="http://schemas.openxmlformats.org/officeDocument/2006/relationships/image" Target="../media/image82.png"/><Relationship Id="rId9" Type="http://schemas.openxmlformats.org/officeDocument/2006/relationships/hyperlink" Target="http://www.ars.usda.gov/main/main.htm" TargetMode="External"/><Relationship Id="rId10"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hyperlink" Target="http://www.ars.usda.gov/main/main.htm" TargetMode="External"/><Relationship Id="rId5" Type="http://schemas.openxmlformats.org/officeDocument/2006/relationships/image" Target="../media/image4.png"/><Relationship Id="rId6" Type="http://schemas.openxmlformats.org/officeDocument/2006/relationships/hyperlink" Target="http://www.usda.gov/" TargetMode="External"/><Relationship Id="rId7" Type="http://schemas.openxmlformats.org/officeDocument/2006/relationships/image" Target="../media/image5.png"/><Relationship Id="rId1" Type="http://schemas.openxmlformats.org/officeDocument/2006/relationships/slideLayout" Target="../slideLayouts/slideLayout78.xml"/><Relationship Id="rId2" Type="http://schemas.openxmlformats.org/officeDocument/2006/relationships/notesSlide" Target="../notesSlides/notesSlide54.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90.xml"/><Relationship Id="rId4" Type="http://schemas.openxmlformats.org/officeDocument/2006/relationships/notesSlide" Target="../notesSlides/notesSlide55.xml"/><Relationship Id="rId5" Type="http://schemas.openxmlformats.org/officeDocument/2006/relationships/hyperlink" Target="http://www.ars.usda.gov/main/main.htm" TargetMode="External"/><Relationship Id="rId6" Type="http://schemas.openxmlformats.org/officeDocument/2006/relationships/image" Target="../media/image4.png"/><Relationship Id="rId7" Type="http://schemas.openxmlformats.org/officeDocument/2006/relationships/hyperlink" Target="http://www.usda.gov/" TargetMode="External"/><Relationship Id="rId8" Type="http://schemas.openxmlformats.org/officeDocument/2006/relationships/image" Target="../media/image5.png"/><Relationship Id="rId9" Type="http://schemas.openxmlformats.org/officeDocument/2006/relationships/image" Target="../media/image84.png"/><Relationship Id="rId1" Type="http://schemas.microsoft.com/office/2007/relationships/media" Target="file://localhost/Volumes/BERNICEG/Lecture%20to%20be%20put%20on%20JER%20web%20site%20for%20DMA/AndersonMovingPaddock.avi" TargetMode="External"/><Relationship Id="rId2" Type="http://schemas.openxmlformats.org/officeDocument/2006/relationships/video" Target="file://localhost/Volumes/BERNICEG/Lecture%20to%20be%20put%20on%20JER%20web%20site%20for%20DMA/AndersonMovingPaddock.avi"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hyperlink" Target="http://www.ars.usda.gov/main/main.htm" TargetMode="External"/><Relationship Id="rId5" Type="http://schemas.openxmlformats.org/officeDocument/2006/relationships/image" Target="../media/image4.png"/><Relationship Id="rId6" Type="http://schemas.openxmlformats.org/officeDocument/2006/relationships/hyperlink" Target="http://www.usda.gov/" TargetMode="External"/><Relationship Id="rId7" Type="http://schemas.openxmlformats.org/officeDocument/2006/relationships/image" Target="../media/image5.png"/><Relationship Id="rId1" Type="http://schemas.openxmlformats.org/officeDocument/2006/relationships/slideLayout" Target="../slideLayouts/slideLayout81.xml"/><Relationship Id="rId2" Type="http://schemas.openxmlformats.org/officeDocument/2006/relationships/notesSlide" Target="../notesSlides/notesSlide56.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91.xml"/><Relationship Id="rId4" Type="http://schemas.openxmlformats.org/officeDocument/2006/relationships/notesSlide" Target="../notesSlides/notesSlide57.xml"/><Relationship Id="rId5" Type="http://schemas.openxmlformats.org/officeDocument/2006/relationships/hyperlink" Target="http://www.ars.usda.gov/main/main.htm" TargetMode="External"/><Relationship Id="rId6" Type="http://schemas.openxmlformats.org/officeDocument/2006/relationships/image" Target="../media/image4.png"/><Relationship Id="rId7" Type="http://schemas.openxmlformats.org/officeDocument/2006/relationships/hyperlink" Target="http://www.usda.gov/" TargetMode="External"/><Relationship Id="rId8" Type="http://schemas.openxmlformats.org/officeDocument/2006/relationships/image" Target="../media/image5.png"/><Relationship Id="rId9" Type="http://schemas.openxmlformats.org/officeDocument/2006/relationships/image" Target="../media/image86.png"/><Relationship Id="rId1" Type="http://schemas.microsoft.com/office/2007/relationships/media" Target="file://localhost/Volumes/BERNICEG/Lecture%20to%20be%20put%20on%20JER%20web%20site%20for%20DMA/cow_ear.wmv" TargetMode="External"/><Relationship Id="rId2" Type="http://schemas.openxmlformats.org/officeDocument/2006/relationships/video" Target="file://localhost/Volumes/BERNICEG/Lecture%20to%20be%20put%20on%20JER%20web%20site%20for%20DMA/cow_ear.wmv"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www.ars.usda.gov/main/main.htm" TargetMode="External"/><Relationship Id="rId4" Type="http://schemas.openxmlformats.org/officeDocument/2006/relationships/image" Target="../media/image4.png"/><Relationship Id="rId5" Type="http://schemas.openxmlformats.org/officeDocument/2006/relationships/hyperlink" Target="http://www.usda.gov/" TargetMode="External"/><Relationship Id="rId6" Type="http://schemas.openxmlformats.org/officeDocument/2006/relationships/image" Target="../media/image5.png"/><Relationship Id="rId7" Type="http://schemas.openxmlformats.org/officeDocument/2006/relationships/image" Target="../media/image87.png"/><Relationship Id="rId8" Type="http://schemas.openxmlformats.org/officeDocument/2006/relationships/image" Target="../media/image88.png"/><Relationship Id="rId1" Type="http://schemas.openxmlformats.org/officeDocument/2006/relationships/slideLayout" Target="../slideLayouts/slideLayout47.xml"/><Relationship Id="rId2" Type="http://schemas.openxmlformats.org/officeDocument/2006/relationships/notesSlide" Target="../notesSlides/notesSlide58.xml"/></Relationships>
</file>

<file path=ppt/slides/_rels/slide68.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hyperlink" Target="http://www.ars.usda.gov/main/main.htm" TargetMode="External"/><Relationship Id="rId5" Type="http://schemas.openxmlformats.org/officeDocument/2006/relationships/image" Target="../media/image4.png"/><Relationship Id="rId6" Type="http://schemas.openxmlformats.org/officeDocument/2006/relationships/hyperlink" Target="http://www.usda.gov/" TargetMode="External"/><Relationship Id="rId7" Type="http://schemas.openxmlformats.org/officeDocument/2006/relationships/image" Target="../media/image5.png"/><Relationship Id="rId1" Type="http://schemas.openxmlformats.org/officeDocument/2006/relationships/slideLayout" Target="../slideLayouts/slideLayout4.xml"/><Relationship Id="rId2" Type="http://schemas.openxmlformats.org/officeDocument/2006/relationships/notesSlide" Target="../notesSlides/notesSlide59.xml"/></Relationships>
</file>

<file path=ppt/slides/_rels/slide69.xml.rels><?xml version="1.0" encoding="UTF-8" standalone="yes"?>
<Relationships xmlns="http://schemas.openxmlformats.org/package/2006/relationships"><Relationship Id="rId3" Type="http://schemas.openxmlformats.org/officeDocument/2006/relationships/hyperlink" Target="http://www.ars.usda.gov/main/main.htm" TargetMode="External"/><Relationship Id="rId4" Type="http://schemas.openxmlformats.org/officeDocument/2006/relationships/image" Target="../media/image4.png"/><Relationship Id="rId5" Type="http://schemas.openxmlformats.org/officeDocument/2006/relationships/hyperlink" Target="http://www.usda.gov/" TargetMode="External"/><Relationship Id="rId6" Type="http://schemas.openxmlformats.org/officeDocument/2006/relationships/image" Target="../media/image5.png"/><Relationship Id="rId7" Type="http://schemas.openxmlformats.org/officeDocument/2006/relationships/image" Target="../media/image90.emf"/><Relationship Id="rId1" Type="http://schemas.openxmlformats.org/officeDocument/2006/relationships/slideLayout" Target="../slideLayouts/slideLayout42.xml"/><Relationship Id="rId2" Type="http://schemas.openxmlformats.org/officeDocument/2006/relationships/notesSlide" Target="../notesSlides/notesSlide60.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hyperlink" Target="http://www.ars.usda.gov/main/main.htm" TargetMode="External"/><Relationship Id="rId5" Type="http://schemas.openxmlformats.org/officeDocument/2006/relationships/image" Target="../media/image4.png"/><Relationship Id="rId6" Type="http://schemas.openxmlformats.org/officeDocument/2006/relationships/hyperlink" Target="http://www.usda.gov/" TargetMode="External"/><Relationship Id="rId7"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3" Type="http://schemas.openxmlformats.org/officeDocument/2006/relationships/hyperlink" Target="http://www.ars.usda.gov/main/main.htm" TargetMode="External"/><Relationship Id="rId4" Type="http://schemas.openxmlformats.org/officeDocument/2006/relationships/image" Target="../media/image4.png"/><Relationship Id="rId5" Type="http://schemas.openxmlformats.org/officeDocument/2006/relationships/hyperlink" Target="http://www.usda.gov/" TargetMode="External"/><Relationship Id="rId6" Type="http://schemas.openxmlformats.org/officeDocument/2006/relationships/image" Target="../media/image5.png"/><Relationship Id="rId1" Type="http://schemas.openxmlformats.org/officeDocument/2006/relationships/slideLayout" Target="../slideLayouts/slideLayout155.xml"/><Relationship Id="rId2" Type="http://schemas.openxmlformats.org/officeDocument/2006/relationships/notesSlide" Target="../notesSlides/notesSlide61.xml"/></Relationships>
</file>

<file path=ppt/slides/_rels/slide71.xml.rels><?xml version="1.0" encoding="UTF-8" standalone="yes"?>
<Relationships xmlns="http://schemas.openxmlformats.org/package/2006/relationships"><Relationship Id="rId3" Type="http://schemas.openxmlformats.org/officeDocument/2006/relationships/hyperlink" Target="http://www.ars.usda.gov/main/main.htm" TargetMode="External"/><Relationship Id="rId4" Type="http://schemas.openxmlformats.org/officeDocument/2006/relationships/image" Target="../media/image4.png"/><Relationship Id="rId5" Type="http://schemas.openxmlformats.org/officeDocument/2006/relationships/hyperlink" Target="http://www.usda.gov/" TargetMode="External"/><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72.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hyperlink" Target="http://www.ars.usda.gov/main/main.htm" TargetMode="External"/><Relationship Id="rId5" Type="http://schemas.openxmlformats.org/officeDocument/2006/relationships/image" Target="../media/image4.png"/><Relationship Id="rId6" Type="http://schemas.openxmlformats.org/officeDocument/2006/relationships/hyperlink" Target="http://www.usda.gov/" TargetMode="External"/><Relationship Id="rId7" Type="http://schemas.openxmlformats.org/officeDocument/2006/relationships/image" Target="../media/image5.png"/><Relationship Id="rId1" Type="http://schemas.openxmlformats.org/officeDocument/2006/relationships/slideLayout" Target="../slideLayouts/slideLayout16.xml"/><Relationship Id="rId2" Type="http://schemas.openxmlformats.org/officeDocument/2006/relationships/notesSlide" Target="../notesSlides/notesSlide63.xml"/></Relationships>
</file>

<file path=ppt/slides/_rels/slide7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hyperlink" Target="http://www.ars.usda.gov/main/main.htm" TargetMode="External"/><Relationship Id="rId5" Type="http://schemas.openxmlformats.org/officeDocument/2006/relationships/image" Target="../media/image4.png"/><Relationship Id="rId6" Type="http://schemas.openxmlformats.org/officeDocument/2006/relationships/hyperlink" Target="http://www.usda.gov/" TargetMode="External"/><Relationship Id="rId7" Type="http://schemas.openxmlformats.org/officeDocument/2006/relationships/image" Target="../media/image5.png"/><Relationship Id="rId1" Type="http://schemas.openxmlformats.org/officeDocument/2006/relationships/slideLayout" Target="../slideLayouts/slideLayout93.xml"/><Relationship Id="rId2" Type="http://schemas.openxmlformats.org/officeDocument/2006/relationships/notesSlide" Target="../notesSlides/notesSlide64.xml"/></Relationships>
</file>

<file path=ppt/slides/_rels/slide74.xml.rels><?xml version="1.0" encoding="UTF-8" standalone="yes"?>
<Relationships xmlns="http://schemas.openxmlformats.org/package/2006/relationships"><Relationship Id="rId3" Type="http://schemas.openxmlformats.org/officeDocument/2006/relationships/hyperlink" Target="http://www.ars.usda.gov/main/main.htm" TargetMode="External"/><Relationship Id="rId4" Type="http://schemas.openxmlformats.org/officeDocument/2006/relationships/image" Target="../media/image4.png"/><Relationship Id="rId5" Type="http://schemas.openxmlformats.org/officeDocument/2006/relationships/hyperlink" Target="http://www.usda.gov/" TargetMode="External"/><Relationship Id="rId6" Type="http://schemas.openxmlformats.org/officeDocument/2006/relationships/image" Target="../media/image5.png"/><Relationship Id="rId1" Type="http://schemas.openxmlformats.org/officeDocument/2006/relationships/slideLayout" Target="../slideLayouts/slideLayout124.xml"/><Relationship Id="rId2" Type="http://schemas.openxmlformats.org/officeDocument/2006/relationships/notesSlide" Target="../notesSlides/notesSlide65.xml"/></Relationships>
</file>

<file path=ppt/slides/_rels/slide8.xml.rels><?xml version="1.0" encoding="UTF-8" standalone="yes"?>
<Relationships xmlns="http://schemas.openxmlformats.org/package/2006/relationships"><Relationship Id="rId3" Type="http://schemas.openxmlformats.org/officeDocument/2006/relationships/hyperlink" Target="http://www.ars.usda.gov/main/main.htm" TargetMode="External"/><Relationship Id="rId4" Type="http://schemas.openxmlformats.org/officeDocument/2006/relationships/image" Target="../media/image4.png"/><Relationship Id="rId5" Type="http://schemas.openxmlformats.org/officeDocument/2006/relationships/hyperlink" Target="http://www.usda.gov/" TargetMode="External"/><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hyperlink" Target="http://www.ars.usda.gov/main/main.htm" TargetMode="External"/><Relationship Id="rId4" Type="http://schemas.openxmlformats.org/officeDocument/2006/relationships/image" Target="../media/image4.png"/><Relationship Id="rId5" Type="http://schemas.openxmlformats.org/officeDocument/2006/relationships/hyperlink" Target="http://www.usda.gov/" TargetMode="External"/><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pic>
        <p:nvPicPr>
          <p:cNvPr id="47106" name="Picture 10" descr="snowy organ mountains 012107"/>
          <p:cNvPicPr>
            <a:picLocks noChangeAspect="1" noChangeArrowheads="1"/>
          </p:cNvPicPr>
          <p:nvPr/>
        </p:nvPicPr>
        <p:blipFill>
          <a:blip r:embed="rId4" cstate="print"/>
          <a:srcRect/>
          <a:stretch>
            <a:fillRect/>
          </a:stretch>
        </p:blipFill>
        <p:spPr bwMode="auto">
          <a:xfrm>
            <a:off x="0" y="-77788"/>
            <a:ext cx="9144000" cy="6858000"/>
          </a:xfrm>
          <a:prstGeom prst="rect">
            <a:avLst/>
          </a:prstGeom>
          <a:noFill/>
          <a:ln w="9525">
            <a:noFill/>
            <a:miter lim="800000"/>
            <a:headEnd/>
            <a:tailEnd/>
          </a:ln>
        </p:spPr>
      </p:pic>
      <p:sp>
        <p:nvSpPr>
          <p:cNvPr id="47108" name="Rectangle 4"/>
          <p:cNvSpPr>
            <a:spLocks noGrp="1" noChangeArrowheads="1"/>
          </p:cNvSpPr>
          <p:nvPr>
            <p:ph type="ctrTitle"/>
          </p:nvPr>
        </p:nvSpPr>
        <p:spPr>
          <a:xfrm>
            <a:off x="0" y="228600"/>
            <a:ext cx="9144000" cy="990600"/>
          </a:xfrm>
        </p:spPr>
        <p:txBody>
          <a:bodyPr/>
          <a:lstStyle/>
          <a:p>
            <a:pPr eaLnBrk="1" hangingPunct="1">
              <a:defRPr/>
            </a:pPr>
            <a:r>
              <a:rPr lang="en-US" sz="4000" dirty="0" smtClean="0">
                <a:solidFill>
                  <a:srgbClr val="FFFF00"/>
                </a:solidFill>
              </a:rPr>
              <a:t/>
            </a:r>
            <a:br>
              <a:rPr lang="en-US" sz="4000" dirty="0" smtClean="0">
                <a:solidFill>
                  <a:srgbClr val="FFFF00"/>
                </a:solidFill>
              </a:rPr>
            </a:br>
            <a:r>
              <a:rPr lang="en-US" sz="6600" dirty="0" smtClean="0">
                <a:solidFill>
                  <a:srgbClr val="FFFF00"/>
                </a:solidFill>
              </a:rPr>
              <a:t/>
            </a:r>
            <a:br>
              <a:rPr lang="en-US" sz="6600" dirty="0" smtClean="0">
                <a:solidFill>
                  <a:srgbClr val="FFFF00"/>
                </a:solidFill>
              </a:rPr>
            </a:br>
            <a:endParaRPr lang="en-US" sz="6600" dirty="0" smtClean="0">
              <a:solidFill>
                <a:srgbClr val="FFFF00"/>
              </a:solidFill>
            </a:endParaRPr>
          </a:p>
        </p:txBody>
      </p:sp>
      <p:grpSp>
        <p:nvGrpSpPr>
          <p:cNvPr id="2" name="Group 5"/>
          <p:cNvGrpSpPr>
            <a:grpSpLocks/>
          </p:cNvGrpSpPr>
          <p:nvPr/>
        </p:nvGrpSpPr>
        <p:grpSpPr bwMode="auto">
          <a:xfrm>
            <a:off x="8077200" y="6248400"/>
            <a:ext cx="1066800" cy="609600"/>
            <a:chOff x="3216" y="4027"/>
            <a:chExt cx="672" cy="291"/>
          </a:xfrm>
        </p:grpSpPr>
        <p:grpSp>
          <p:nvGrpSpPr>
            <p:cNvPr id="47110" name="Group 6"/>
            <p:cNvGrpSpPr>
              <a:grpSpLocks/>
            </p:cNvGrpSpPr>
            <p:nvPr/>
          </p:nvGrpSpPr>
          <p:grpSpPr bwMode="auto">
            <a:xfrm>
              <a:off x="3216" y="4027"/>
              <a:ext cx="263" cy="291"/>
              <a:chOff x="288" y="3840"/>
              <a:chExt cx="282" cy="384"/>
            </a:xfrm>
          </p:grpSpPr>
          <p:pic>
            <p:nvPicPr>
              <p:cNvPr id="47112" name="Picture 7" descr="ARS Logo">
                <a:hlinkClick r:id="rId5"/>
              </p:cNvPr>
              <p:cNvPicPr>
                <a:picLocks noChangeAspect="1" noChangeArrowheads="1"/>
              </p:cNvPicPr>
              <p:nvPr/>
            </p:nvPicPr>
            <p:blipFill>
              <a:blip r:embed="rId6" cstate="print"/>
              <a:srcRect/>
              <a:stretch>
                <a:fillRect/>
              </a:stretch>
            </p:blipFill>
            <p:spPr bwMode="auto">
              <a:xfrm>
                <a:off x="288" y="4032"/>
                <a:ext cx="282" cy="192"/>
              </a:xfrm>
              <a:prstGeom prst="rect">
                <a:avLst/>
              </a:prstGeom>
              <a:noFill/>
              <a:ln w="9525">
                <a:noFill/>
                <a:miter lim="800000"/>
                <a:headEnd/>
                <a:tailEnd/>
              </a:ln>
            </p:spPr>
          </p:pic>
          <p:pic>
            <p:nvPicPr>
              <p:cNvPr id="47113" name="Picture 8" descr="USDA Logo">
                <a:hlinkClick r:id="rId7"/>
              </p:cNvPr>
              <p:cNvPicPr>
                <a:picLocks noChangeAspect="1" noChangeArrowheads="1"/>
              </p:cNvPicPr>
              <p:nvPr/>
            </p:nvPicPr>
            <p:blipFill>
              <a:blip r:embed="rId8" cstate="print"/>
              <a:srcRect/>
              <a:stretch>
                <a:fillRect/>
              </a:stretch>
            </p:blipFill>
            <p:spPr bwMode="auto">
              <a:xfrm>
                <a:off x="288" y="3840"/>
                <a:ext cx="282" cy="192"/>
              </a:xfrm>
              <a:prstGeom prst="rect">
                <a:avLst/>
              </a:prstGeom>
              <a:noFill/>
              <a:ln w="9525">
                <a:noFill/>
                <a:miter lim="800000"/>
                <a:headEnd/>
                <a:tailEnd/>
              </a:ln>
            </p:spPr>
          </p:pic>
        </p:grpSp>
        <p:sp>
          <p:nvSpPr>
            <p:cNvPr id="47111" name="Text Box 9"/>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dirty="0">
                  <a:solidFill>
                    <a:srgbClr val="FFFFFF"/>
                  </a:solidFill>
                  <a:latin typeface="Comic Sans MS" pitchFamily="66" charset="0"/>
                </a:rPr>
                <a:t>JER</a:t>
              </a:r>
            </a:p>
          </p:txBody>
        </p:sp>
      </p:grpSp>
      <p:sp>
        <p:nvSpPr>
          <p:cNvPr id="47109" name="TextBox 8"/>
          <p:cNvSpPr txBox="1">
            <a:spLocks noChangeArrowheads="1"/>
          </p:cNvSpPr>
          <p:nvPr/>
        </p:nvSpPr>
        <p:spPr bwMode="auto">
          <a:xfrm>
            <a:off x="2971801" y="3200400"/>
            <a:ext cx="2513830" cy="646331"/>
          </a:xfrm>
          <a:prstGeom prst="rect">
            <a:avLst/>
          </a:prstGeom>
          <a:noFill/>
          <a:ln w="9525">
            <a:noFill/>
            <a:miter lim="800000"/>
            <a:headEnd/>
            <a:tailEnd/>
          </a:ln>
        </p:spPr>
        <p:txBody>
          <a:bodyPr wrap="none">
            <a:spAutoFit/>
          </a:bodyPr>
          <a:lstStyle/>
          <a:p>
            <a:pPr algn="ctr"/>
            <a:r>
              <a:rPr lang="en-US" dirty="0">
                <a:solidFill>
                  <a:srgbClr val="04080C"/>
                </a:solidFill>
                <a:effectLst>
                  <a:outerShdw blurRad="38100" dist="38100" dir="2700000" algn="tl">
                    <a:srgbClr val="000000">
                      <a:alpha val="43137"/>
                    </a:srgbClr>
                  </a:outerShdw>
                </a:effectLst>
              </a:rPr>
              <a:t>RGSC 294 &amp; RGSC </a:t>
            </a:r>
            <a:r>
              <a:rPr lang="en-US" dirty="0" smtClean="0">
                <a:solidFill>
                  <a:srgbClr val="04080C"/>
                </a:solidFill>
                <a:effectLst>
                  <a:outerShdw blurRad="38100" dist="38100" dir="2700000" algn="tl">
                    <a:srgbClr val="000000">
                      <a:alpha val="43137"/>
                    </a:srgbClr>
                  </a:outerShdw>
                </a:effectLst>
              </a:rPr>
              <a:t>317</a:t>
            </a:r>
          </a:p>
          <a:p>
            <a:pPr algn="ctr"/>
            <a:r>
              <a:rPr lang="en-US" dirty="0" smtClean="0">
                <a:solidFill>
                  <a:srgbClr val="04080C"/>
                </a:solidFill>
                <a:effectLst>
                  <a:outerShdw blurRad="38100" dist="38100" dir="2700000" algn="tl">
                    <a:srgbClr val="000000">
                      <a:alpha val="43137"/>
                    </a:srgbClr>
                  </a:outerShdw>
                </a:effectLst>
              </a:rPr>
              <a:t>April 7,2014</a:t>
            </a:r>
            <a:endParaRPr lang="en-US" dirty="0">
              <a:solidFill>
                <a:srgbClr val="04080C"/>
              </a:solidFill>
              <a:effectLst>
                <a:outerShdw blurRad="38100" dist="38100" dir="2700000" algn="tl">
                  <a:srgbClr val="000000">
                    <a:alpha val="43137"/>
                  </a:srgbClr>
                </a:outerShdw>
              </a:effectLst>
            </a:endParaRPr>
          </a:p>
        </p:txBody>
      </p:sp>
      <p:sp>
        <p:nvSpPr>
          <p:cNvPr id="3" name="TextBox 2"/>
          <p:cNvSpPr txBox="1"/>
          <p:nvPr/>
        </p:nvSpPr>
        <p:spPr>
          <a:xfrm>
            <a:off x="76200" y="152400"/>
            <a:ext cx="8991600" cy="1846659"/>
          </a:xfrm>
          <a:prstGeom prst="rect">
            <a:avLst/>
          </a:prstGeom>
          <a:noFill/>
        </p:spPr>
        <p:txBody>
          <a:bodyPr wrap="square" rtlCol="0">
            <a:spAutoFit/>
          </a:bodyPr>
          <a:lstStyle/>
          <a:p>
            <a:pPr algn="ctr"/>
            <a:r>
              <a:rPr lang="en-US" sz="3200" b="1" dirty="0" smtClean="0">
                <a:solidFill>
                  <a:srgbClr val="FFFF00"/>
                </a:solidFill>
                <a:effectLst>
                  <a:outerShdw blurRad="38100" dist="38100" dir="2700000" algn="tl">
                    <a:srgbClr val="000000">
                      <a:alpha val="43137"/>
                    </a:srgbClr>
                  </a:outerShdw>
                </a:effectLst>
              </a:rPr>
              <a:t>ART </a:t>
            </a:r>
            <a:r>
              <a:rPr lang="en-US" sz="3200" b="1" dirty="0">
                <a:solidFill>
                  <a:srgbClr val="FFFF00"/>
                </a:solidFill>
                <a:effectLst>
                  <a:outerShdw blurRad="38100" dist="38100" dir="2700000" algn="tl">
                    <a:srgbClr val="000000">
                      <a:alpha val="43137"/>
                    </a:srgbClr>
                  </a:outerShdw>
                </a:effectLst>
              </a:rPr>
              <a:t>&amp; SCIENCE </a:t>
            </a:r>
            <a:r>
              <a:rPr lang="en-US" sz="3200" b="1" dirty="0" smtClean="0">
                <a:solidFill>
                  <a:srgbClr val="FFFF00"/>
                </a:solidFill>
                <a:effectLst>
                  <a:outerShdw blurRad="38100" dist="38100" dir="2700000" algn="tl">
                    <a:srgbClr val="000000">
                      <a:alpha val="43137"/>
                    </a:srgbClr>
                  </a:outerShdw>
                </a:effectLst>
              </a:rPr>
              <a:t>AT THE PLANT-ANIMAL INTERFACE </a:t>
            </a:r>
            <a:r>
              <a:rPr lang="en-US" sz="3200" b="1" dirty="0">
                <a:solidFill>
                  <a:srgbClr val="FFFF00"/>
                </a:solidFill>
                <a:effectLst>
                  <a:outerShdw blurRad="38100" dist="38100" dir="2700000" algn="tl">
                    <a:srgbClr val="000000">
                      <a:alpha val="43137"/>
                    </a:srgbClr>
                  </a:outerShdw>
                </a:effectLst>
              </a:rPr>
              <a:t/>
            </a:r>
            <a:br>
              <a:rPr lang="en-US" sz="3200" b="1" dirty="0">
                <a:solidFill>
                  <a:srgbClr val="FFFF00"/>
                </a:solidFill>
                <a:effectLst>
                  <a:outerShdw blurRad="38100" dist="38100" dir="2700000" algn="tl">
                    <a:srgbClr val="000000">
                      <a:alpha val="43137"/>
                    </a:srgbClr>
                  </a:outerShdw>
                </a:effectLst>
              </a:rPr>
            </a:br>
            <a:r>
              <a:rPr lang="en-US" b="1" dirty="0">
                <a:solidFill>
                  <a:srgbClr val="FFFF00"/>
                </a:solidFill>
                <a:effectLst>
                  <a:outerShdw blurRad="38100" dist="38100" dir="2700000" algn="tl">
                    <a:srgbClr val="000000">
                      <a:alpha val="43137"/>
                    </a:srgbClr>
                  </a:outerShdw>
                </a:effectLst>
              </a:rPr>
              <a:t>U</a:t>
            </a:r>
            <a:r>
              <a:rPr lang="en-US" b="1" dirty="0" smtClean="0">
                <a:solidFill>
                  <a:srgbClr val="FFFF00"/>
                </a:solidFill>
                <a:effectLst>
                  <a:outerShdw blurRad="38100" dist="38100" dir="2700000" algn="tl">
                    <a:srgbClr val="000000">
                      <a:alpha val="43137"/>
                    </a:srgbClr>
                  </a:outerShdw>
                </a:effectLst>
              </a:rPr>
              <a:t>sing animal behaviors to accomplish management goals </a:t>
            </a:r>
            <a:r>
              <a:rPr lang="en-US" b="1" dirty="0">
                <a:solidFill>
                  <a:srgbClr val="FFFF00"/>
                </a:solidFill>
                <a:effectLst>
                  <a:outerShdw blurRad="38100" dist="38100" dir="2700000" algn="tl">
                    <a:srgbClr val="000000">
                      <a:alpha val="43137"/>
                    </a:srgbClr>
                  </a:outerShdw>
                </a:effectLst>
              </a:rPr>
              <a:t/>
            </a:r>
            <a:br>
              <a:rPr lang="en-US" b="1" dirty="0">
                <a:solidFill>
                  <a:srgbClr val="FFFF00"/>
                </a:solidFill>
                <a:effectLst>
                  <a:outerShdw blurRad="38100" dist="38100" dir="2700000" algn="tl">
                    <a:srgbClr val="000000">
                      <a:alpha val="43137"/>
                    </a:srgbClr>
                  </a:outerShdw>
                </a:effectLst>
              </a:rPr>
            </a:br>
            <a:endParaRPr lang="en-US" sz="3200" b="1" dirty="0">
              <a:effectLst>
                <a:outerShdw blurRad="38100" dist="38100" dir="2700000" algn="tl">
                  <a:srgbClr val="000000">
                    <a:alpha val="43137"/>
                  </a:srgbClr>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50000">
              <a:srgbClr val="9CB86E"/>
            </a:gs>
            <a:gs pos="100000">
              <a:srgbClr val="156B13"/>
            </a:gs>
          </a:gsLst>
          <a:lin ang="54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1676400"/>
            <a:ext cx="8991600" cy="2590800"/>
          </a:xfrm>
        </p:spPr>
        <p:txBody>
          <a:bodyPr/>
          <a:lstStyle/>
          <a:p>
            <a:pPr>
              <a:defRPr/>
            </a:pPr>
            <a:r>
              <a:rPr lang="en-US" b="1" dirty="0" smtClean="0">
                <a:solidFill>
                  <a:schemeClr val="tx1">
                    <a:lumMod val="50000"/>
                  </a:schemeClr>
                </a:solidFill>
              </a:rPr>
              <a:t/>
            </a:r>
            <a:br>
              <a:rPr lang="en-US" b="1" dirty="0" smtClean="0">
                <a:solidFill>
                  <a:schemeClr val="tx1">
                    <a:lumMod val="50000"/>
                  </a:schemeClr>
                </a:solidFill>
              </a:rPr>
            </a:br>
            <a:r>
              <a:rPr lang="en-US" b="1" dirty="0" smtClean="0">
                <a:solidFill>
                  <a:schemeClr val="tx1">
                    <a:lumMod val="50000"/>
                  </a:schemeClr>
                </a:solidFill>
              </a:rPr>
              <a:t>CAPTURING  COW LIVEWEIGHT DATA AUTONOMOUSLY</a:t>
            </a:r>
            <a:br>
              <a:rPr lang="en-US" b="1" dirty="0" smtClean="0">
                <a:solidFill>
                  <a:schemeClr val="tx1">
                    <a:lumMod val="50000"/>
                  </a:schemeClr>
                </a:solidFill>
              </a:rPr>
            </a:br>
            <a:endParaRPr lang="en-US" b="1" dirty="0">
              <a:solidFill>
                <a:schemeClr val="tx1">
                  <a:lumMod val="50000"/>
                </a:schemeClr>
              </a:solidFill>
            </a:endParaRPr>
          </a:p>
        </p:txBody>
      </p:sp>
      <p:grpSp>
        <p:nvGrpSpPr>
          <p:cNvPr id="55299" name="Group 5"/>
          <p:cNvGrpSpPr>
            <a:grpSpLocks/>
          </p:cNvGrpSpPr>
          <p:nvPr/>
        </p:nvGrpSpPr>
        <p:grpSpPr bwMode="auto">
          <a:xfrm>
            <a:off x="8077200" y="6396038"/>
            <a:ext cx="1066800" cy="461962"/>
            <a:chOff x="3216" y="4027"/>
            <a:chExt cx="672" cy="291"/>
          </a:xfrm>
        </p:grpSpPr>
        <p:grpSp>
          <p:nvGrpSpPr>
            <p:cNvPr id="55300" name="Group 6"/>
            <p:cNvGrpSpPr>
              <a:grpSpLocks/>
            </p:cNvGrpSpPr>
            <p:nvPr/>
          </p:nvGrpSpPr>
          <p:grpSpPr bwMode="auto">
            <a:xfrm>
              <a:off x="3216" y="4027"/>
              <a:ext cx="263" cy="291"/>
              <a:chOff x="288" y="3840"/>
              <a:chExt cx="282" cy="384"/>
            </a:xfrm>
          </p:grpSpPr>
          <p:pic>
            <p:nvPicPr>
              <p:cNvPr id="55302" name="Picture 7" descr="ARS Logo">
                <a:hlinkClick r:id="rId2"/>
              </p:cNvPr>
              <p:cNvPicPr>
                <a:picLocks noChangeAspect="1" noChangeArrowheads="1"/>
              </p:cNvPicPr>
              <p:nvPr/>
            </p:nvPicPr>
            <p:blipFill>
              <a:blip r:embed="rId3" cstate="print"/>
              <a:srcRect/>
              <a:stretch>
                <a:fillRect/>
              </a:stretch>
            </p:blipFill>
            <p:spPr bwMode="auto">
              <a:xfrm>
                <a:off x="288" y="4032"/>
                <a:ext cx="282" cy="192"/>
              </a:xfrm>
              <a:prstGeom prst="rect">
                <a:avLst/>
              </a:prstGeom>
              <a:noFill/>
              <a:ln w="9525">
                <a:noFill/>
                <a:miter lim="800000"/>
                <a:headEnd/>
                <a:tailEnd/>
              </a:ln>
            </p:spPr>
          </p:pic>
          <p:pic>
            <p:nvPicPr>
              <p:cNvPr id="55303" name="Picture 8" descr="USDA Logo">
                <a:hlinkClick r:id="rId4"/>
              </p:cNvPr>
              <p:cNvPicPr>
                <a:picLocks noChangeAspect="1" noChangeArrowheads="1"/>
              </p:cNvPicPr>
              <p:nvPr/>
            </p:nvPicPr>
            <p:blipFill>
              <a:blip r:embed="rId5" cstate="print"/>
              <a:srcRect/>
              <a:stretch>
                <a:fillRect/>
              </a:stretch>
            </p:blipFill>
            <p:spPr bwMode="auto">
              <a:xfrm>
                <a:off x="288" y="3840"/>
                <a:ext cx="282" cy="192"/>
              </a:xfrm>
              <a:prstGeom prst="rect">
                <a:avLst/>
              </a:prstGeom>
              <a:noFill/>
              <a:ln w="9525">
                <a:noFill/>
                <a:miter lim="800000"/>
                <a:headEnd/>
                <a:tailEnd/>
              </a:ln>
            </p:spPr>
          </p:pic>
        </p:grpSp>
        <p:sp>
          <p:nvSpPr>
            <p:cNvPr id="55301" name="Text Box 9"/>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solidFill>
                    <a:srgbClr val="FFFFFF"/>
                  </a:solidFill>
                  <a:latin typeface="Comic Sans MS" pitchFamily="66" charset="0"/>
                </a:rPr>
                <a:t>JER</a:t>
              </a:r>
            </a:p>
          </p:txBody>
        </p:sp>
      </p:gr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50000">
              <a:srgbClr val="9CB86E"/>
            </a:gs>
            <a:gs pos="100000">
              <a:srgbClr val="156B13"/>
            </a:gs>
          </a:gsLst>
          <a:lin ang="5400000"/>
        </a:gra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457200" y="590550"/>
            <a:ext cx="8229600" cy="1371600"/>
          </a:xfrm>
        </p:spPr>
        <p:txBody>
          <a:bodyPr/>
          <a:lstStyle/>
          <a:p>
            <a:pPr eaLnBrk="1" hangingPunct="1">
              <a:defRPr/>
            </a:pPr>
            <a:r>
              <a:rPr lang="en-US" sz="4000" b="1" cap="all" dirty="0" smtClean="0">
                <a:solidFill>
                  <a:schemeClr val="tx1">
                    <a:lumMod val="50000"/>
                  </a:schemeClr>
                </a:solidFill>
              </a:rPr>
              <a:t>Automated monitoring of cow </a:t>
            </a:r>
            <a:r>
              <a:rPr lang="en-US" sz="4000" b="1" cap="all" dirty="0" err="1" smtClean="0">
                <a:solidFill>
                  <a:schemeClr val="tx1">
                    <a:lumMod val="50000"/>
                  </a:schemeClr>
                </a:solidFill>
              </a:rPr>
              <a:t>liveweight</a:t>
            </a:r>
            <a:endParaRPr lang="en-US" sz="4000" b="1" cap="all" dirty="0" smtClean="0">
              <a:solidFill>
                <a:schemeClr val="tx1">
                  <a:lumMod val="50000"/>
                </a:schemeClr>
              </a:solidFill>
            </a:endParaRPr>
          </a:p>
        </p:txBody>
      </p:sp>
      <p:sp>
        <p:nvSpPr>
          <p:cNvPr id="172035" name="Rectangle 3"/>
          <p:cNvSpPr>
            <a:spLocks noGrp="1" noChangeArrowheads="1"/>
          </p:cNvSpPr>
          <p:nvPr>
            <p:ph type="body" sz="half" idx="1"/>
          </p:nvPr>
        </p:nvSpPr>
        <p:spPr/>
        <p:txBody>
          <a:bodyPr/>
          <a:lstStyle/>
          <a:p>
            <a:pPr lvl="1" eaLnBrk="1" hangingPunct="1">
              <a:buFont typeface="Wingdings" pitchFamily="2" charset="2"/>
              <a:buNone/>
              <a:defRPr/>
            </a:pPr>
            <a:endParaRPr lang="en-US" sz="2400" smtClean="0">
              <a:solidFill>
                <a:srgbClr val="FFFF66"/>
              </a:solidFill>
            </a:endParaRPr>
          </a:p>
          <a:p>
            <a:pPr lvl="1" eaLnBrk="1" hangingPunct="1">
              <a:buFont typeface="Wingdings" pitchFamily="2" charset="2"/>
              <a:buNone/>
              <a:defRPr/>
            </a:pPr>
            <a:endParaRPr lang="en-US" sz="2400" smtClean="0">
              <a:solidFill>
                <a:srgbClr val="FFFF66"/>
              </a:solidFill>
            </a:endParaRPr>
          </a:p>
        </p:txBody>
      </p:sp>
      <p:pic>
        <p:nvPicPr>
          <p:cNvPr id="56324" name="Picture 4" descr="8"/>
          <p:cNvPicPr>
            <a:picLocks noGrp="1" noChangeAspect="1" noChangeArrowheads="1"/>
          </p:cNvPicPr>
          <p:nvPr>
            <p:ph sz="quarter" idx="2"/>
          </p:nvPr>
        </p:nvPicPr>
        <p:blipFill>
          <a:blip r:embed="rId3" cstate="screen">
            <a:extLst>
              <a:ext uri="{28A0092B-C50C-407E-A947-70E740481C1C}">
                <a14:useLocalDpi xmlns:a14="http://schemas.microsoft.com/office/drawing/2010/main"/>
              </a:ext>
            </a:extLst>
          </a:blip>
          <a:srcRect/>
          <a:stretch>
            <a:fillRect/>
          </a:stretch>
        </p:blipFill>
        <p:spPr>
          <a:xfrm>
            <a:off x="2895600" y="2819400"/>
            <a:ext cx="5715000" cy="3810000"/>
          </a:xfrm>
          <a:noFill/>
        </p:spPr>
      </p:pic>
      <p:pic>
        <p:nvPicPr>
          <p:cNvPr id="56325" name="Picture 5" descr="55"/>
          <p:cNvPicPr>
            <a:picLocks noGrp="1" noChangeAspect="1" noChangeArrowheads="1"/>
          </p:cNvPicPr>
          <p:nvPr>
            <p:ph sz="quarter" idx="3"/>
          </p:nvPr>
        </p:nvPicPr>
        <p:blipFill>
          <a:blip r:embed="rId4"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a:xfrm>
            <a:off x="609600" y="2895600"/>
            <a:ext cx="1625600" cy="1676400"/>
          </a:xfrm>
          <a:noFill/>
        </p:spPr>
      </p:pic>
      <p:sp>
        <p:nvSpPr>
          <p:cNvPr id="172038" name="AutoShape 6"/>
          <p:cNvSpPr>
            <a:spLocks noChangeArrowheads="1"/>
          </p:cNvSpPr>
          <p:nvPr/>
        </p:nvSpPr>
        <p:spPr bwMode="auto">
          <a:xfrm>
            <a:off x="0" y="2286000"/>
            <a:ext cx="3048000" cy="2895600"/>
          </a:xfrm>
          <a:prstGeom prst="cloudCallout">
            <a:avLst>
              <a:gd name="adj1" fmla="val 70676"/>
              <a:gd name="adj2" fmla="val -4111"/>
            </a:avLst>
          </a:prstGeom>
          <a:noFill/>
          <a:ln w="19050">
            <a:solidFill>
              <a:srgbClr val="000000"/>
            </a:solidFill>
            <a:round/>
            <a:headEnd/>
            <a:tailEnd/>
          </a:ln>
          <a:effectLst/>
          <a:extLst/>
        </p:spPr>
        <p:txBody>
          <a:bodyPr/>
          <a:lstStyle/>
          <a:p>
            <a:pPr algn="ctr" eaLnBrk="1" hangingPunct="1">
              <a:lnSpc>
                <a:spcPct val="80000"/>
              </a:lnSpc>
              <a:spcBef>
                <a:spcPct val="20000"/>
              </a:spcBef>
              <a:buClr>
                <a:schemeClr val="hlink"/>
              </a:buClr>
              <a:buSzPct val="80000"/>
              <a:buFont typeface="Arial" charset="0"/>
              <a:buNone/>
              <a:defRPr/>
            </a:pPr>
            <a:endParaRPr lang="en-US" sz="2000">
              <a:solidFill>
                <a:srgbClr val="FFFF66"/>
              </a:solidFill>
              <a:effectLst>
                <a:outerShdw blurRad="38100" dist="38100" dir="2700000" algn="tl">
                  <a:srgbClr val="000000"/>
                </a:outerShdw>
              </a:effectLst>
            </a:endParaRPr>
          </a:p>
        </p:txBody>
      </p:sp>
      <p:grpSp>
        <p:nvGrpSpPr>
          <p:cNvPr id="56327" name="Group 7"/>
          <p:cNvGrpSpPr>
            <a:grpSpLocks/>
          </p:cNvGrpSpPr>
          <p:nvPr/>
        </p:nvGrpSpPr>
        <p:grpSpPr bwMode="auto">
          <a:xfrm>
            <a:off x="8077200" y="6396038"/>
            <a:ext cx="1066800" cy="461962"/>
            <a:chOff x="3216" y="4027"/>
            <a:chExt cx="672" cy="291"/>
          </a:xfrm>
        </p:grpSpPr>
        <p:grpSp>
          <p:nvGrpSpPr>
            <p:cNvPr id="56328" name="Group 8"/>
            <p:cNvGrpSpPr>
              <a:grpSpLocks/>
            </p:cNvGrpSpPr>
            <p:nvPr/>
          </p:nvGrpSpPr>
          <p:grpSpPr bwMode="auto">
            <a:xfrm>
              <a:off x="3216" y="4027"/>
              <a:ext cx="263" cy="291"/>
              <a:chOff x="288" y="3840"/>
              <a:chExt cx="282" cy="384"/>
            </a:xfrm>
          </p:grpSpPr>
          <p:pic>
            <p:nvPicPr>
              <p:cNvPr id="56330" name="Picture 9" descr="ARS Logo">
                <a:hlinkClick r:id="rId5"/>
              </p:cNvPr>
              <p:cNvPicPr>
                <a:picLocks noChangeAspect="1" noChangeArrowheads="1"/>
              </p:cNvPicPr>
              <p:nvPr/>
            </p:nvPicPr>
            <p:blipFill>
              <a:blip r:embed="rId6" cstate="print"/>
              <a:srcRect/>
              <a:stretch>
                <a:fillRect/>
              </a:stretch>
            </p:blipFill>
            <p:spPr bwMode="auto">
              <a:xfrm>
                <a:off x="288" y="4032"/>
                <a:ext cx="282" cy="192"/>
              </a:xfrm>
              <a:prstGeom prst="rect">
                <a:avLst/>
              </a:prstGeom>
              <a:noFill/>
              <a:ln w="9525">
                <a:noFill/>
                <a:miter lim="800000"/>
                <a:headEnd/>
                <a:tailEnd/>
              </a:ln>
            </p:spPr>
          </p:pic>
          <p:pic>
            <p:nvPicPr>
              <p:cNvPr id="56331" name="Picture 10" descr="USDA Logo">
                <a:hlinkClick r:id="rId7"/>
              </p:cNvPr>
              <p:cNvPicPr>
                <a:picLocks noChangeAspect="1" noChangeArrowheads="1"/>
              </p:cNvPicPr>
              <p:nvPr/>
            </p:nvPicPr>
            <p:blipFill>
              <a:blip r:embed="rId8" cstate="print"/>
              <a:srcRect/>
              <a:stretch>
                <a:fillRect/>
              </a:stretch>
            </p:blipFill>
            <p:spPr bwMode="auto">
              <a:xfrm>
                <a:off x="288" y="3840"/>
                <a:ext cx="282" cy="192"/>
              </a:xfrm>
              <a:prstGeom prst="rect">
                <a:avLst/>
              </a:prstGeom>
              <a:noFill/>
              <a:ln w="9525">
                <a:noFill/>
                <a:miter lim="800000"/>
                <a:headEnd/>
                <a:tailEnd/>
              </a:ln>
            </p:spPr>
          </p:pic>
        </p:grpSp>
        <p:sp>
          <p:nvSpPr>
            <p:cNvPr id="56329" name="Text Box 11"/>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latin typeface="Comic Sans MS" pitchFamily="66" charset="0"/>
                </a:rPr>
                <a:t>JER</a:t>
              </a:r>
            </a:p>
          </p:txBody>
        </p:sp>
      </p:gr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96600"/>
        </a:solidFill>
        <a:effectLst/>
      </p:bgPr>
    </p:bg>
    <p:spTree>
      <p:nvGrpSpPr>
        <p:cNvPr id="1" name=""/>
        <p:cNvGrpSpPr/>
        <p:nvPr/>
      </p:nvGrpSpPr>
      <p:grpSpPr>
        <a:xfrm>
          <a:off x="0" y="0"/>
          <a:ext cx="0" cy="0"/>
          <a:chOff x="0" y="0"/>
          <a:chExt cx="0" cy="0"/>
        </a:xfrm>
      </p:grpSpPr>
      <p:pic>
        <p:nvPicPr>
          <p:cNvPr id="57346" name="Picture 2" descr="31"/>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255588" y="0"/>
            <a:ext cx="9399588" cy="7010400"/>
          </a:xfrm>
          <a:noFill/>
        </p:spPr>
      </p:pic>
      <p:sp>
        <p:nvSpPr>
          <p:cNvPr id="176131" name="Rectangle 3"/>
          <p:cNvSpPr>
            <a:spLocks noGrp="1" noChangeArrowheads="1"/>
          </p:cNvSpPr>
          <p:nvPr>
            <p:ph type="title"/>
          </p:nvPr>
        </p:nvSpPr>
        <p:spPr>
          <a:xfrm>
            <a:off x="581025" y="3314700"/>
            <a:ext cx="8229600" cy="1371600"/>
          </a:xfrm>
        </p:spPr>
        <p:txBody>
          <a:bodyPr/>
          <a:lstStyle/>
          <a:p>
            <a:pPr eaLnBrk="1" hangingPunct="1">
              <a:defRPr/>
            </a:pPr>
            <a:r>
              <a:rPr lang="en-US" sz="4000" dirty="0" smtClean="0">
                <a:solidFill>
                  <a:srgbClr val="FF0000"/>
                </a:solidFill>
              </a:rPr>
              <a:t>Animals have physiological requirements </a:t>
            </a:r>
          </a:p>
        </p:txBody>
      </p:sp>
      <p:grpSp>
        <p:nvGrpSpPr>
          <p:cNvPr id="57348" name="Group 4"/>
          <p:cNvGrpSpPr>
            <a:grpSpLocks/>
          </p:cNvGrpSpPr>
          <p:nvPr/>
        </p:nvGrpSpPr>
        <p:grpSpPr bwMode="auto">
          <a:xfrm>
            <a:off x="8077200" y="6396038"/>
            <a:ext cx="1066800" cy="461962"/>
            <a:chOff x="3216" y="4027"/>
            <a:chExt cx="672" cy="291"/>
          </a:xfrm>
        </p:grpSpPr>
        <p:grpSp>
          <p:nvGrpSpPr>
            <p:cNvPr id="57349" name="Group 5"/>
            <p:cNvGrpSpPr>
              <a:grpSpLocks/>
            </p:cNvGrpSpPr>
            <p:nvPr/>
          </p:nvGrpSpPr>
          <p:grpSpPr bwMode="auto">
            <a:xfrm>
              <a:off x="3216" y="4027"/>
              <a:ext cx="263" cy="291"/>
              <a:chOff x="288" y="3840"/>
              <a:chExt cx="282" cy="384"/>
            </a:xfrm>
          </p:grpSpPr>
          <p:pic>
            <p:nvPicPr>
              <p:cNvPr id="57351" name="Picture 6" descr="ARS Logo">
                <a:hlinkClick r:id="rId4"/>
              </p:cNvPr>
              <p:cNvPicPr>
                <a:picLocks noChangeAspect="1" noChangeArrowheads="1"/>
              </p:cNvPicPr>
              <p:nvPr/>
            </p:nvPicPr>
            <p:blipFill>
              <a:blip r:embed="rId5" cstate="print"/>
              <a:srcRect/>
              <a:stretch>
                <a:fillRect/>
              </a:stretch>
            </p:blipFill>
            <p:spPr bwMode="auto">
              <a:xfrm>
                <a:off x="288" y="4032"/>
                <a:ext cx="282" cy="192"/>
              </a:xfrm>
              <a:prstGeom prst="rect">
                <a:avLst/>
              </a:prstGeom>
              <a:noFill/>
              <a:ln w="9525">
                <a:noFill/>
                <a:miter lim="800000"/>
                <a:headEnd/>
                <a:tailEnd/>
              </a:ln>
            </p:spPr>
          </p:pic>
          <p:pic>
            <p:nvPicPr>
              <p:cNvPr id="57352" name="Picture 7" descr="USDA Logo">
                <a:hlinkClick r:id="rId6"/>
              </p:cNvPr>
              <p:cNvPicPr>
                <a:picLocks noChangeAspect="1" noChangeArrowheads="1"/>
              </p:cNvPicPr>
              <p:nvPr/>
            </p:nvPicPr>
            <p:blipFill>
              <a:blip r:embed="rId7" cstate="print"/>
              <a:srcRect/>
              <a:stretch>
                <a:fillRect/>
              </a:stretch>
            </p:blipFill>
            <p:spPr bwMode="auto">
              <a:xfrm>
                <a:off x="288" y="3840"/>
                <a:ext cx="282" cy="192"/>
              </a:xfrm>
              <a:prstGeom prst="rect">
                <a:avLst/>
              </a:prstGeom>
              <a:noFill/>
              <a:ln w="9525">
                <a:noFill/>
                <a:miter lim="800000"/>
                <a:headEnd/>
                <a:tailEnd/>
              </a:ln>
            </p:spPr>
          </p:pic>
        </p:grpSp>
        <p:sp>
          <p:nvSpPr>
            <p:cNvPr id="57350" name="Text Box 8"/>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latin typeface="Comic Sans MS" pitchFamily="66" charset="0"/>
                </a:rPr>
                <a:t>JER</a:t>
              </a:r>
            </a:p>
          </p:txBody>
        </p:sp>
      </p:gr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50000">
              <a:srgbClr val="9CB86E"/>
            </a:gs>
            <a:gs pos="100000">
              <a:srgbClr val="156B13"/>
            </a:gs>
          </a:gsLst>
          <a:lin ang="5400000"/>
        </a:gradFill>
        <a:effectLst/>
      </p:bgPr>
    </p:bg>
    <p:spTree>
      <p:nvGrpSpPr>
        <p:cNvPr id="1" name=""/>
        <p:cNvGrpSpPr/>
        <p:nvPr/>
      </p:nvGrpSpPr>
      <p:grpSpPr>
        <a:xfrm>
          <a:off x="0" y="0"/>
          <a:ext cx="0" cy="0"/>
          <a:chOff x="0" y="0"/>
          <a:chExt cx="0" cy="0"/>
        </a:xfrm>
      </p:grpSpPr>
      <p:pic>
        <p:nvPicPr>
          <p:cNvPr id="58370" name="Picture 2" descr="51"/>
          <p:cNvPicPr>
            <a:picLocks noChangeAspect="1" noChangeArrowheads="1"/>
          </p:cNvPicPr>
          <p:nvPr/>
        </p:nvPicPr>
        <p:blipFill>
          <a:blip r:embed="rId3" cstate="screen">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a:off x="1481138" y="1382713"/>
            <a:ext cx="6181725" cy="4435475"/>
          </a:xfrm>
          <a:prstGeom prst="rect">
            <a:avLst/>
          </a:prstGeom>
          <a:noFill/>
          <a:ln w="9525">
            <a:noFill/>
            <a:miter lim="800000"/>
            <a:headEnd/>
            <a:tailEnd/>
          </a:ln>
        </p:spPr>
      </p:pic>
      <p:sp>
        <p:nvSpPr>
          <p:cNvPr id="174083" name="Rectangle 3"/>
          <p:cNvSpPr>
            <a:spLocks noChangeArrowheads="1"/>
          </p:cNvSpPr>
          <p:nvPr/>
        </p:nvSpPr>
        <p:spPr bwMode="auto">
          <a:xfrm>
            <a:off x="1676400" y="679450"/>
            <a:ext cx="6277681" cy="707886"/>
          </a:xfrm>
          <a:prstGeom prst="rect">
            <a:avLst/>
          </a:prstGeom>
          <a:noFill/>
          <a:ln>
            <a:noFill/>
          </a:ln>
          <a:effectLst/>
          <a:extLst/>
        </p:spPr>
        <p:txBody>
          <a:bodyPr wrap="none">
            <a:spAutoFit/>
          </a:bodyPr>
          <a:lstStyle/>
          <a:p>
            <a:pPr eaLnBrk="1" hangingPunct="1">
              <a:defRPr/>
            </a:pPr>
            <a:r>
              <a:rPr lang="en-US" sz="4000" b="1" cap="all" dirty="0">
                <a:solidFill>
                  <a:schemeClr val="tx1">
                    <a:lumMod val="50000"/>
                  </a:schemeClr>
                </a:solidFill>
                <a:effectLst>
                  <a:outerShdw blurRad="38100" dist="38100" dir="2700000" algn="tl">
                    <a:srgbClr val="000000"/>
                  </a:outerShdw>
                </a:effectLst>
              </a:rPr>
              <a:t>Single bayonet gate</a:t>
            </a:r>
          </a:p>
        </p:txBody>
      </p:sp>
      <p:grpSp>
        <p:nvGrpSpPr>
          <p:cNvPr id="58372" name="Group 4"/>
          <p:cNvGrpSpPr>
            <a:grpSpLocks/>
          </p:cNvGrpSpPr>
          <p:nvPr/>
        </p:nvGrpSpPr>
        <p:grpSpPr bwMode="auto">
          <a:xfrm>
            <a:off x="8077200" y="6396038"/>
            <a:ext cx="1066800" cy="461962"/>
            <a:chOff x="3216" y="4027"/>
            <a:chExt cx="672" cy="291"/>
          </a:xfrm>
        </p:grpSpPr>
        <p:grpSp>
          <p:nvGrpSpPr>
            <p:cNvPr id="58373" name="Group 5"/>
            <p:cNvGrpSpPr>
              <a:grpSpLocks/>
            </p:cNvGrpSpPr>
            <p:nvPr/>
          </p:nvGrpSpPr>
          <p:grpSpPr bwMode="auto">
            <a:xfrm>
              <a:off x="3216" y="4027"/>
              <a:ext cx="263" cy="291"/>
              <a:chOff x="288" y="3840"/>
              <a:chExt cx="282" cy="384"/>
            </a:xfrm>
          </p:grpSpPr>
          <p:pic>
            <p:nvPicPr>
              <p:cNvPr id="58375" name="Picture 6" descr="ARS Logo">
                <a:hlinkClick r:id="rId4"/>
              </p:cNvPr>
              <p:cNvPicPr>
                <a:picLocks noChangeAspect="1" noChangeArrowheads="1"/>
              </p:cNvPicPr>
              <p:nvPr/>
            </p:nvPicPr>
            <p:blipFill>
              <a:blip r:embed="rId5" cstate="print"/>
              <a:srcRect/>
              <a:stretch>
                <a:fillRect/>
              </a:stretch>
            </p:blipFill>
            <p:spPr bwMode="auto">
              <a:xfrm>
                <a:off x="288" y="4032"/>
                <a:ext cx="282" cy="192"/>
              </a:xfrm>
              <a:prstGeom prst="rect">
                <a:avLst/>
              </a:prstGeom>
              <a:noFill/>
              <a:ln w="9525">
                <a:noFill/>
                <a:miter lim="800000"/>
                <a:headEnd/>
                <a:tailEnd/>
              </a:ln>
            </p:spPr>
          </p:pic>
          <p:pic>
            <p:nvPicPr>
              <p:cNvPr id="58376" name="Picture 7" descr="USDA Logo">
                <a:hlinkClick r:id="rId6"/>
              </p:cNvPr>
              <p:cNvPicPr>
                <a:picLocks noChangeAspect="1" noChangeArrowheads="1"/>
              </p:cNvPicPr>
              <p:nvPr/>
            </p:nvPicPr>
            <p:blipFill>
              <a:blip r:embed="rId7" cstate="print"/>
              <a:srcRect/>
              <a:stretch>
                <a:fillRect/>
              </a:stretch>
            </p:blipFill>
            <p:spPr bwMode="auto">
              <a:xfrm>
                <a:off x="288" y="3840"/>
                <a:ext cx="282" cy="192"/>
              </a:xfrm>
              <a:prstGeom prst="rect">
                <a:avLst/>
              </a:prstGeom>
              <a:noFill/>
              <a:ln w="9525">
                <a:noFill/>
                <a:miter lim="800000"/>
                <a:headEnd/>
                <a:tailEnd/>
              </a:ln>
            </p:spPr>
          </p:pic>
        </p:grpSp>
        <p:sp>
          <p:nvSpPr>
            <p:cNvPr id="58374" name="Text Box 8"/>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latin typeface="Comic Sans MS" pitchFamily="66" charset="0"/>
                </a:rPr>
                <a:t>JER</a:t>
              </a:r>
            </a:p>
          </p:txBody>
        </p:sp>
      </p:gr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50000">
              <a:srgbClr val="9CB86E"/>
            </a:gs>
            <a:gs pos="100000">
              <a:srgbClr val="156B13"/>
            </a:gs>
          </a:gsLst>
          <a:lin ang="5400000"/>
        </a:gradFill>
        <a:effectLst/>
      </p:bgPr>
    </p:bg>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457200" y="-152400"/>
            <a:ext cx="8229600" cy="1371600"/>
          </a:xfrm>
        </p:spPr>
        <p:txBody>
          <a:bodyPr/>
          <a:lstStyle/>
          <a:p>
            <a:pPr eaLnBrk="1" hangingPunct="1">
              <a:defRPr/>
            </a:pPr>
            <a:r>
              <a:rPr lang="en-US" sz="4000" b="1" cap="all" dirty="0" smtClean="0">
                <a:solidFill>
                  <a:schemeClr val="tx1">
                    <a:lumMod val="50000"/>
                  </a:schemeClr>
                </a:solidFill>
              </a:rPr>
              <a:t>A cow spacer</a:t>
            </a:r>
          </a:p>
        </p:txBody>
      </p:sp>
      <p:pic>
        <p:nvPicPr>
          <p:cNvPr id="59395" name="Picture 3" descr="Copy of 41"/>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304800" y="1447800"/>
            <a:ext cx="3733800" cy="2438400"/>
          </a:xfrm>
          <a:noFill/>
        </p:spPr>
      </p:pic>
      <p:pic>
        <p:nvPicPr>
          <p:cNvPr id="20484" name="Picture 4" descr="53"/>
          <p:cNvPicPr>
            <a:picLocks noGrp="1" noChangeAspect="1" noChangeArrowheads="1"/>
          </p:cNvPicPr>
          <p:nvPr>
            <p:ph sz="quarter" idx="2"/>
          </p:nvPr>
        </p:nvPicPr>
        <p:blipFill>
          <a:blip r:embed="rId4" cstate="screen">
            <a:clrChange>
              <a:clrFrom>
                <a:srgbClr val="FDFDFD"/>
              </a:clrFrom>
              <a:clrTo>
                <a:srgbClr val="FDFDFD">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a:xfrm>
            <a:off x="6096000" y="1377950"/>
            <a:ext cx="2667000" cy="2584450"/>
          </a:xfrm>
        </p:spPr>
      </p:pic>
      <p:pic>
        <p:nvPicPr>
          <p:cNvPr id="59397" name="Picture 5" descr="54"/>
          <p:cNvPicPr>
            <a:picLocks noGrp="1" noChangeAspect="1" noChangeArrowheads="1"/>
          </p:cNvPicPr>
          <p:nvPr>
            <p:ph sz="quarter" idx="3"/>
          </p:nvPr>
        </p:nvPicPr>
        <p:blipFill>
          <a:blip r:embed="rId5" cstate="screen">
            <a:clrChange>
              <a:clrFrom>
                <a:srgbClr val="FFFFFF"/>
              </a:clrFrom>
              <a:clrTo>
                <a:srgbClr val="FFFFFF">
                  <a:alpha val="0"/>
                </a:srgbClr>
              </a:clrTo>
            </a:clrChange>
            <a:lum bright="36000"/>
            <a:extLst>
              <a:ext uri="{28A0092B-C50C-407E-A947-70E740481C1C}">
                <a14:useLocalDpi xmlns:a14="http://schemas.microsoft.com/office/drawing/2010/main"/>
              </a:ext>
            </a:extLst>
          </a:blip>
          <a:srcRect/>
          <a:stretch>
            <a:fillRect/>
          </a:stretch>
        </p:blipFill>
        <p:spPr>
          <a:xfrm>
            <a:off x="3336925" y="4114800"/>
            <a:ext cx="3673475" cy="2566988"/>
          </a:xfrm>
        </p:spPr>
      </p:pic>
      <p:grpSp>
        <p:nvGrpSpPr>
          <p:cNvPr id="59398" name="Group 6"/>
          <p:cNvGrpSpPr>
            <a:grpSpLocks/>
          </p:cNvGrpSpPr>
          <p:nvPr/>
        </p:nvGrpSpPr>
        <p:grpSpPr bwMode="auto">
          <a:xfrm>
            <a:off x="8077200" y="6396038"/>
            <a:ext cx="1066800" cy="461962"/>
            <a:chOff x="3216" y="4027"/>
            <a:chExt cx="672" cy="291"/>
          </a:xfrm>
        </p:grpSpPr>
        <p:grpSp>
          <p:nvGrpSpPr>
            <p:cNvPr id="59399" name="Group 7"/>
            <p:cNvGrpSpPr>
              <a:grpSpLocks/>
            </p:cNvGrpSpPr>
            <p:nvPr/>
          </p:nvGrpSpPr>
          <p:grpSpPr bwMode="auto">
            <a:xfrm>
              <a:off x="3216" y="4027"/>
              <a:ext cx="263" cy="291"/>
              <a:chOff x="288" y="3840"/>
              <a:chExt cx="282" cy="384"/>
            </a:xfrm>
          </p:grpSpPr>
          <p:pic>
            <p:nvPicPr>
              <p:cNvPr id="59401" name="Picture 8" descr="ARS Logo">
                <a:hlinkClick r:id="rId6"/>
              </p:cNvPr>
              <p:cNvPicPr>
                <a:picLocks noChangeAspect="1" noChangeArrowheads="1"/>
              </p:cNvPicPr>
              <p:nvPr/>
            </p:nvPicPr>
            <p:blipFill>
              <a:blip r:embed="rId7" cstate="print"/>
              <a:srcRect/>
              <a:stretch>
                <a:fillRect/>
              </a:stretch>
            </p:blipFill>
            <p:spPr bwMode="auto">
              <a:xfrm>
                <a:off x="288" y="4032"/>
                <a:ext cx="282" cy="192"/>
              </a:xfrm>
              <a:prstGeom prst="rect">
                <a:avLst/>
              </a:prstGeom>
              <a:noFill/>
              <a:ln w="9525">
                <a:noFill/>
                <a:miter lim="800000"/>
                <a:headEnd/>
                <a:tailEnd/>
              </a:ln>
            </p:spPr>
          </p:pic>
          <p:pic>
            <p:nvPicPr>
              <p:cNvPr id="59402" name="Picture 9" descr="USDA Logo">
                <a:hlinkClick r:id="rId8"/>
              </p:cNvPr>
              <p:cNvPicPr>
                <a:picLocks noChangeAspect="1" noChangeArrowheads="1"/>
              </p:cNvPicPr>
              <p:nvPr/>
            </p:nvPicPr>
            <p:blipFill>
              <a:blip r:embed="rId9" cstate="print"/>
              <a:srcRect/>
              <a:stretch>
                <a:fillRect/>
              </a:stretch>
            </p:blipFill>
            <p:spPr bwMode="auto">
              <a:xfrm>
                <a:off x="288" y="3840"/>
                <a:ext cx="282" cy="192"/>
              </a:xfrm>
              <a:prstGeom prst="rect">
                <a:avLst/>
              </a:prstGeom>
              <a:noFill/>
              <a:ln w="9525">
                <a:noFill/>
                <a:miter lim="800000"/>
                <a:headEnd/>
                <a:tailEnd/>
              </a:ln>
            </p:spPr>
          </p:pic>
        </p:grpSp>
        <p:sp>
          <p:nvSpPr>
            <p:cNvPr id="59400" name="Text Box 10"/>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latin typeface="Comic Sans MS" pitchFamily="66" charset="0"/>
                </a:rPr>
                <a:t>JER</a:t>
              </a:r>
            </a:p>
          </p:txBody>
        </p:sp>
      </p:gr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50000">
              <a:srgbClr val="9CB86E"/>
            </a:gs>
            <a:gs pos="100000">
              <a:srgbClr val="156B13"/>
            </a:gs>
          </a:gsLst>
          <a:lin ang="5400000"/>
        </a:gradFill>
        <a:effectLst/>
      </p:bgPr>
    </p:bg>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57150" y="-381000"/>
            <a:ext cx="8915400" cy="1371600"/>
          </a:xfrm>
        </p:spPr>
        <p:txBody>
          <a:bodyPr/>
          <a:lstStyle/>
          <a:p>
            <a:pPr eaLnBrk="1" hangingPunct="1">
              <a:defRPr/>
            </a:pPr>
            <a:r>
              <a:rPr lang="en-US" sz="4000" b="1" cap="all" dirty="0" smtClean="0">
                <a:solidFill>
                  <a:schemeClr val="tx1">
                    <a:lumMod val="50000"/>
                  </a:schemeClr>
                </a:solidFill>
              </a:rPr>
              <a:t>Automatic weighing</a:t>
            </a:r>
          </a:p>
        </p:txBody>
      </p:sp>
      <p:pic>
        <p:nvPicPr>
          <p:cNvPr id="60419" name="Picture 3" descr="56"/>
          <p:cNvPicPr>
            <a:picLocks noGrp="1" noChangeAspect="1" noChangeArrowheads="1"/>
          </p:cNvPicPr>
          <p:nvPr>
            <p:ph sz="half" idx="2"/>
          </p:nvPr>
        </p:nvPicPr>
        <p:blipFill>
          <a:blip r:embed="rId3" cstate="screen">
            <a:clrChange>
              <a:clrFrom>
                <a:srgbClr val="FEFEFE"/>
              </a:clrFrom>
              <a:clrTo>
                <a:srgbClr val="FEFEFE">
                  <a:alpha val="0"/>
                </a:srgbClr>
              </a:clrTo>
            </a:clrChange>
            <a:lum bright="-18000" contrast="-48000"/>
            <a:extLst>
              <a:ext uri="{28A0092B-C50C-407E-A947-70E740481C1C}">
                <a14:useLocalDpi xmlns:a14="http://schemas.microsoft.com/office/drawing/2010/main"/>
              </a:ext>
            </a:extLst>
          </a:blip>
          <a:srcRect/>
          <a:stretch>
            <a:fillRect/>
          </a:stretch>
        </p:blipFill>
        <p:spPr>
          <a:xfrm>
            <a:off x="1371600" y="457200"/>
            <a:ext cx="5722937" cy="6400800"/>
          </a:xfrm>
          <a:noFill/>
        </p:spPr>
      </p:pic>
      <p:grpSp>
        <p:nvGrpSpPr>
          <p:cNvPr id="60420" name="Group 4"/>
          <p:cNvGrpSpPr>
            <a:grpSpLocks/>
          </p:cNvGrpSpPr>
          <p:nvPr/>
        </p:nvGrpSpPr>
        <p:grpSpPr bwMode="auto">
          <a:xfrm>
            <a:off x="8077200" y="6396038"/>
            <a:ext cx="1066800" cy="461962"/>
            <a:chOff x="3216" y="4027"/>
            <a:chExt cx="672" cy="291"/>
          </a:xfrm>
        </p:grpSpPr>
        <p:grpSp>
          <p:nvGrpSpPr>
            <p:cNvPr id="60421" name="Group 5"/>
            <p:cNvGrpSpPr>
              <a:grpSpLocks/>
            </p:cNvGrpSpPr>
            <p:nvPr/>
          </p:nvGrpSpPr>
          <p:grpSpPr bwMode="auto">
            <a:xfrm>
              <a:off x="3216" y="4027"/>
              <a:ext cx="263" cy="291"/>
              <a:chOff x="288" y="3840"/>
              <a:chExt cx="282" cy="384"/>
            </a:xfrm>
          </p:grpSpPr>
          <p:pic>
            <p:nvPicPr>
              <p:cNvPr id="60423" name="Picture 6" descr="ARS Logo">
                <a:hlinkClick r:id="rId4"/>
              </p:cNvPr>
              <p:cNvPicPr>
                <a:picLocks noChangeAspect="1" noChangeArrowheads="1"/>
              </p:cNvPicPr>
              <p:nvPr/>
            </p:nvPicPr>
            <p:blipFill>
              <a:blip r:embed="rId5" cstate="print"/>
              <a:srcRect/>
              <a:stretch>
                <a:fillRect/>
              </a:stretch>
            </p:blipFill>
            <p:spPr bwMode="auto">
              <a:xfrm>
                <a:off x="288" y="4032"/>
                <a:ext cx="282" cy="192"/>
              </a:xfrm>
              <a:prstGeom prst="rect">
                <a:avLst/>
              </a:prstGeom>
              <a:noFill/>
              <a:ln w="9525">
                <a:noFill/>
                <a:miter lim="800000"/>
                <a:headEnd/>
                <a:tailEnd/>
              </a:ln>
            </p:spPr>
          </p:pic>
          <p:pic>
            <p:nvPicPr>
              <p:cNvPr id="60424" name="Picture 7" descr="USDA Logo">
                <a:hlinkClick r:id="rId6"/>
              </p:cNvPr>
              <p:cNvPicPr>
                <a:picLocks noChangeAspect="1" noChangeArrowheads="1"/>
              </p:cNvPicPr>
              <p:nvPr/>
            </p:nvPicPr>
            <p:blipFill>
              <a:blip r:embed="rId7" cstate="print"/>
              <a:srcRect/>
              <a:stretch>
                <a:fillRect/>
              </a:stretch>
            </p:blipFill>
            <p:spPr bwMode="auto">
              <a:xfrm>
                <a:off x="288" y="3840"/>
                <a:ext cx="282" cy="192"/>
              </a:xfrm>
              <a:prstGeom prst="rect">
                <a:avLst/>
              </a:prstGeom>
              <a:noFill/>
              <a:ln w="9525">
                <a:noFill/>
                <a:miter lim="800000"/>
                <a:headEnd/>
                <a:tailEnd/>
              </a:ln>
            </p:spPr>
          </p:pic>
        </p:grpSp>
        <p:sp>
          <p:nvSpPr>
            <p:cNvPr id="60422" name="Text Box 8"/>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latin typeface="Comic Sans MS" pitchFamily="66" charset="0"/>
                </a:rPr>
                <a:t>JER</a:t>
              </a:r>
            </a:p>
          </p:txBody>
        </p:sp>
      </p:gr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50000">
              <a:srgbClr val="9CB86E"/>
            </a:gs>
            <a:gs pos="100000">
              <a:srgbClr val="156B13"/>
            </a:gs>
          </a:gsLst>
          <a:lin ang="5400000"/>
        </a:gradFill>
        <a:effectLst/>
      </p:bgPr>
    </p:bg>
    <p:spTree>
      <p:nvGrpSpPr>
        <p:cNvPr id="1" name=""/>
        <p:cNvGrpSpPr/>
        <p:nvPr/>
      </p:nvGrpSpPr>
      <p:grpSpPr>
        <a:xfrm>
          <a:off x="0" y="0"/>
          <a:ext cx="0" cy="0"/>
          <a:chOff x="0" y="0"/>
          <a:chExt cx="0" cy="0"/>
        </a:xfrm>
      </p:grpSpPr>
      <p:sp>
        <p:nvSpPr>
          <p:cNvPr id="174083" name="Rectangle 3"/>
          <p:cNvSpPr>
            <a:spLocks noChangeArrowheads="1"/>
          </p:cNvSpPr>
          <p:nvPr/>
        </p:nvSpPr>
        <p:spPr bwMode="auto">
          <a:xfrm>
            <a:off x="638499" y="235446"/>
            <a:ext cx="7802136" cy="707886"/>
          </a:xfrm>
          <a:prstGeom prst="rect">
            <a:avLst/>
          </a:prstGeom>
          <a:noFill/>
          <a:ln>
            <a:noFill/>
          </a:ln>
          <a:effectLst/>
          <a:extLst/>
        </p:spPr>
        <p:txBody>
          <a:bodyPr wrap="none">
            <a:spAutoFit/>
          </a:bodyPr>
          <a:lstStyle/>
          <a:p>
            <a:pPr eaLnBrk="1" hangingPunct="1">
              <a:defRPr/>
            </a:pPr>
            <a:r>
              <a:rPr lang="en-US" sz="4000" b="1" cap="all" dirty="0" smtClean="0">
                <a:solidFill>
                  <a:srgbClr val="FFFFFF">
                    <a:lumMod val="50000"/>
                  </a:srgbClr>
                </a:solidFill>
                <a:effectLst>
                  <a:outerShdw blurRad="38100" dist="38100" dir="2700000" algn="tl">
                    <a:srgbClr val="000000"/>
                  </a:outerShdw>
                </a:effectLst>
              </a:rPr>
              <a:t>From 1968 to 1989 to 2014</a:t>
            </a:r>
            <a:endParaRPr lang="en-US" sz="4000" b="1" cap="all" dirty="0">
              <a:solidFill>
                <a:srgbClr val="FFFFFF">
                  <a:lumMod val="50000"/>
                </a:srgbClr>
              </a:solidFill>
              <a:effectLst>
                <a:outerShdw blurRad="38100" dist="38100" dir="2700000" algn="tl">
                  <a:srgbClr val="000000"/>
                </a:outerShdw>
              </a:effectLst>
            </a:endParaRPr>
          </a:p>
        </p:txBody>
      </p:sp>
      <p:grpSp>
        <p:nvGrpSpPr>
          <p:cNvPr id="58372" name="Group 4"/>
          <p:cNvGrpSpPr>
            <a:grpSpLocks/>
          </p:cNvGrpSpPr>
          <p:nvPr/>
        </p:nvGrpSpPr>
        <p:grpSpPr bwMode="auto">
          <a:xfrm>
            <a:off x="8077200" y="6396038"/>
            <a:ext cx="1066800" cy="461962"/>
            <a:chOff x="3216" y="4027"/>
            <a:chExt cx="672" cy="291"/>
          </a:xfrm>
        </p:grpSpPr>
        <p:grpSp>
          <p:nvGrpSpPr>
            <p:cNvPr id="58373" name="Group 5"/>
            <p:cNvGrpSpPr>
              <a:grpSpLocks/>
            </p:cNvGrpSpPr>
            <p:nvPr/>
          </p:nvGrpSpPr>
          <p:grpSpPr bwMode="auto">
            <a:xfrm>
              <a:off x="3216" y="4027"/>
              <a:ext cx="263" cy="291"/>
              <a:chOff x="288" y="3840"/>
              <a:chExt cx="282" cy="384"/>
            </a:xfrm>
          </p:grpSpPr>
          <p:pic>
            <p:nvPicPr>
              <p:cNvPr id="58375" name="Picture 6" descr="ARS Logo">
                <a:hlinkClick r:id="rId3"/>
              </p:cNvPr>
              <p:cNvPicPr>
                <a:picLocks noChangeAspect="1" noChangeArrowheads="1"/>
              </p:cNvPicPr>
              <p:nvPr/>
            </p:nvPicPr>
            <p:blipFill>
              <a:blip r:embed="rId4" cstate="print"/>
              <a:srcRect/>
              <a:stretch>
                <a:fillRect/>
              </a:stretch>
            </p:blipFill>
            <p:spPr bwMode="auto">
              <a:xfrm>
                <a:off x="288" y="4032"/>
                <a:ext cx="282" cy="192"/>
              </a:xfrm>
              <a:prstGeom prst="rect">
                <a:avLst/>
              </a:prstGeom>
              <a:noFill/>
              <a:ln w="9525">
                <a:noFill/>
                <a:miter lim="800000"/>
                <a:headEnd/>
                <a:tailEnd/>
              </a:ln>
            </p:spPr>
          </p:pic>
          <p:pic>
            <p:nvPicPr>
              <p:cNvPr id="58376" name="Picture 7" descr="USDA Logo">
                <a:hlinkClick r:id="rId5"/>
              </p:cNvPr>
              <p:cNvPicPr>
                <a:picLocks noChangeAspect="1" noChangeArrowheads="1"/>
              </p:cNvPicPr>
              <p:nvPr/>
            </p:nvPicPr>
            <p:blipFill>
              <a:blip r:embed="rId6" cstate="print"/>
              <a:srcRect/>
              <a:stretch>
                <a:fillRect/>
              </a:stretch>
            </p:blipFill>
            <p:spPr bwMode="auto">
              <a:xfrm>
                <a:off x="288" y="3840"/>
                <a:ext cx="282" cy="192"/>
              </a:xfrm>
              <a:prstGeom prst="rect">
                <a:avLst/>
              </a:prstGeom>
              <a:noFill/>
              <a:ln w="9525">
                <a:noFill/>
                <a:miter lim="800000"/>
                <a:headEnd/>
                <a:tailEnd/>
              </a:ln>
            </p:spPr>
          </p:pic>
        </p:grpSp>
        <p:sp>
          <p:nvSpPr>
            <p:cNvPr id="58374" name="Text Box 8"/>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solidFill>
                    <a:srgbClr val="FFFFFF"/>
                  </a:solidFill>
                  <a:latin typeface="Comic Sans MS" pitchFamily="66" charset="0"/>
                </a:rPr>
                <a:t>JER</a:t>
              </a:r>
            </a:p>
          </p:txBody>
        </p:sp>
      </p:grpSp>
      <p:grpSp>
        <p:nvGrpSpPr>
          <p:cNvPr id="7" name="Group 6"/>
          <p:cNvGrpSpPr/>
          <p:nvPr/>
        </p:nvGrpSpPr>
        <p:grpSpPr>
          <a:xfrm>
            <a:off x="1143000" y="1488519"/>
            <a:ext cx="6076950" cy="5253989"/>
            <a:chOff x="1143000" y="1488519"/>
            <a:chExt cx="6076950" cy="5253989"/>
          </a:xfrm>
        </p:grpSpPr>
        <p:grpSp>
          <p:nvGrpSpPr>
            <p:cNvPr id="6" name="Group 5"/>
            <p:cNvGrpSpPr/>
            <p:nvPr/>
          </p:nvGrpSpPr>
          <p:grpSpPr>
            <a:xfrm>
              <a:off x="1143000" y="1488519"/>
              <a:ext cx="6076950" cy="5253989"/>
              <a:chOff x="1143000" y="1488519"/>
              <a:chExt cx="6076950" cy="5253989"/>
            </a:xfrm>
          </p:grpSpPr>
          <p:pic>
            <p:nvPicPr>
              <p:cNvPr id="1026" name="Picture 2" descr="http://crc-rep.com/sites/all/themes/crcrep/images/photos/masthead/08.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143000" y="1488519"/>
                <a:ext cx="6076950" cy="233362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124200" y="4023359"/>
                <a:ext cx="2491812" cy="2719149"/>
                <a:chOff x="3124200" y="4023359"/>
                <a:chExt cx="2491812" cy="2719149"/>
              </a:xfrm>
            </p:grpSpPr>
            <p:pic>
              <p:nvPicPr>
                <p:cNvPr id="1027" name="Picture 3"/>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t="-966"/>
                <a:stretch/>
              </p:blipFill>
              <p:spPr bwMode="auto">
                <a:xfrm flipH="1" flipV="1">
                  <a:off x="3124200" y="4023359"/>
                  <a:ext cx="2491812" cy="2719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854265" y="6373176"/>
                  <a:ext cx="761747" cy="369332"/>
                </a:xfrm>
                <a:prstGeom prst="rect">
                  <a:avLst/>
                </a:prstGeom>
                <a:noFill/>
              </p:spPr>
              <p:txBody>
                <a:bodyPr wrap="none" rtlCol="0">
                  <a:spAutoFit/>
                </a:bodyPr>
                <a:lstStyle/>
                <a:p>
                  <a:r>
                    <a:rPr lang="en-US" dirty="0" smtClean="0"/>
                    <a:t>$3.50</a:t>
                  </a:r>
                  <a:endParaRPr lang="en-US" dirty="0"/>
                </a:p>
              </p:txBody>
            </p:sp>
            <p:sp>
              <p:nvSpPr>
                <p:cNvPr id="4" name="Rectangle 3"/>
                <p:cNvSpPr/>
                <p:nvPr/>
              </p:nvSpPr>
              <p:spPr>
                <a:xfrm>
                  <a:off x="3131820" y="6499463"/>
                  <a:ext cx="1282723" cy="200055"/>
                </a:xfrm>
                <a:prstGeom prst="rect">
                  <a:avLst/>
                </a:prstGeom>
              </p:spPr>
              <p:txBody>
                <a:bodyPr wrap="none">
                  <a:spAutoFit/>
                </a:bodyPr>
                <a:lstStyle/>
                <a:p>
                  <a:r>
                    <a:rPr lang="en-US" sz="700" dirty="0"/>
                    <a:t>http://www.cattletags.com/</a:t>
                  </a:r>
                </a:p>
              </p:txBody>
            </p:sp>
          </p:grpSp>
        </p:grpSp>
        <p:sp>
          <p:nvSpPr>
            <p:cNvPr id="2" name="Rectangle 1"/>
            <p:cNvSpPr/>
            <p:nvPr/>
          </p:nvSpPr>
          <p:spPr>
            <a:xfrm>
              <a:off x="1219200" y="2286000"/>
              <a:ext cx="1726755" cy="369332"/>
            </a:xfrm>
            <a:prstGeom prst="rect">
              <a:avLst/>
            </a:prstGeom>
          </p:spPr>
          <p:txBody>
            <a:bodyPr wrap="none">
              <a:spAutoFit/>
            </a:bodyPr>
            <a:lstStyle/>
            <a:p>
              <a:r>
                <a:rPr lang="en-US" sz="1400" dirty="0"/>
                <a:t>http://crc-rep.com</a:t>
              </a:r>
              <a:r>
                <a:rPr lang="en-US" dirty="0"/>
                <a:t>/</a:t>
              </a:r>
            </a:p>
          </p:txBody>
        </p:sp>
      </p:grpSp>
    </p:spTree>
    <p:extLst>
      <p:ext uri="{BB962C8B-B14F-4D97-AF65-F5344CB8AC3E}">
        <p14:creationId xmlns:p14="http://schemas.microsoft.com/office/powerpoint/2010/main" val="43406021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50000">
              <a:srgbClr val="9CB86E"/>
            </a:gs>
            <a:gs pos="100000">
              <a:srgbClr val="156B13"/>
            </a:gs>
          </a:gsLst>
          <a:lin ang="5400000"/>
        </a:gradFill>
        <a:effectLst/>
      </p:bgPr>
    </p:bg>
    <p:spTree>
      <p:nvGrpSpPr>
        <p:cNvPr id="1" name=""/>
        <p:cNvGrpSpPr/>
        <p:nvPr/>
      </p:nvGrpSpPr>
      <p:grpSpPr>
        <a:xfrm>
          <a:off x="0" y="0"/>
          <a:ext cx="0" cy="0"/>
          <a:chOff x="0" y="0"/>
          <a:chExt cx="0" cy="0"/>
        </a:xfrm>
      </p:grpSpPr>
      <p:grpSp>
        <p:nvGrpSpPr>
          <p:cNvPr id="55299" name="Group 5"/>
          <p:cNvGrpSpPr>
            <a:grpSpLocks/>
          </p:cNvGrpSpPr>
          <p:nvPr/>
        </p:nvGrpSpPr>
        <p:grpSpPr bwMode="auto">
          <a:xfrm>
            <a:off x="8077200" y="6396038"/>
            <a:ext cx="1066800" cy="461962"/>
            <a:chOff x="3216" y="4027"/>
            <a:chExt cx="672" cy="291"/>
          </a:xfrm>
        </p:grpSpPr>
        <p:grpSp>
          <p:nvGrpSpPr>
            <p:cNvPr id="55300" name="Group 6"/>
            <p:cNvGrpSpPr>
              <a:grpSpLocks/>
            </p:cNvGrpSpPr>
            <p:nvPr/>
          </p:nvGrpSpPr>
          <p:grpSpPr bwMode="auto">
            <a:xfrm>
              <a:off x="3216" y="4027"/>
              <a:ext cx="263" cy="291"/>
              <a:chOff x="288" y="3840"/>
              <a:chExt cx="282" cy="384"/>
            </a:xfrm>
          </p:grpSpPr>
          <p:pic>
            <p:nvPicPr>
              <p:cNvPr id="55302" name="Picture 7" descr="ARS Logo">
                <a:hlinkClick r:id="rId2"/>
              </p:cNvPr>
              <p:cNvPicPr>
                <a:picLocks noChangeAspect="1" noChangeArrowheads="1"/>
              </p:cNvPicPr>
              <p:nvPr/>
            </p:nvPicPr>
            <p:blipFill>
              <a:blip r:embed="rId3" cstate="print"/>
              <a:srcRect/>
              <a:stretch>
                <a:fillRect/>
              </a:stretch>
            </p:blipFill>
            <p:spPr bwMode="auto">
              <a:xfrm>
                <a:off x="288" y="4032"/>
                <a:ext cx="282" cy="192"/>
              </a:xfrm>
              <a:prstGeom prst="rect">
                <a:avLst/>
              </a:prstGeom>
              <a:noFill/>
              <a:ln w="9525">
                <a:noFill/>
                <a:miter lim="800000"/>
                <a:headEnd/>
                <a:tailEnd/>
              </a:ln>
            </p:spPr>
          </p:pic>
          <p:pic>
            <p:nvPicPr>
              <p:cNvPr id="55303" name="Picture 8" descr="USDA Logo">
                <a:hlinkClick r:id="rId4"/>
              </p:cNvPr>
              <p:cNvPicPr>
                <a:picLocks noChangeAspect="1" noChangeArrowheads="1"/>
              </p:cNvPicPr>
              <p:nvPr/>
            </p:nvPicPr>
            <p:blipFill>
              <a:blip r:embed="rId5" cstate="print"/>
              <a:srcRect/>
              <a:stretch>
                <a:fillRect/>
              </a:stretch>
            </p:blipFill>
            <p:spPr bwMode="auto">
              <a:xfrm>
                <a:off x="288" y="3840"/>
                <a:ext cx="282" cy="192"/>
              </a:xfrm>
              <a:prstGeom prst="rect">
                <a:avLst/>
              </a:prstGeom>
              <a:noFill/>
              <a:ln w="9525">
                <a:noFill/>
                <a:miter lim="800000"/>
                <a:headEnd/>
                <a:tailEnd/>
              </a:ln>
            </p:spPr>
          </p:pic>
        </p:grpSp>
        <p:sp>
          <p:nvSpPr>
            <p:cNvPr id="55301" name="Text Box 9"/>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solidFill>
                    <a:srgbClr val="FFFFFF"/>
                  </a:solidFill>
                  <a:latin typeface="Comic Sans MS" pitchFamily="66" charset="0"/>
                </a:rPr>
                <a:t>JER</a:t>
              </a:r>
            </a:p>
          </p:txBody>
        </p:sp>
      </p:grpSp>
      <p:pic>
        <p:nvPicPr>
          <p:cNvPr id="2050"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27670" y="269558"/>
            <a:ext cx="7085090" cy="6126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bwMode="auto">
          <a:xfrm>
            <a:off x="533400" y="3076161"/>
            <a:ext cx="457200" cy="228600"/>
          </a:xfrm>
          <a:prstGeom prst="rightArrow">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Tree>
    <p:extLst>
      <p:ext uri="{BB962C8B-B14F-4D97-AF65-F5344CB8AC3E}">
        <p14:creationId xmlns:p14="http://schemas.microsoft.com/office/powerpoint/2010/main" val="338331702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76200" y="1676400"/>
            <a:ext cx="8991600" cy="3505200"/>
          </a:xfrm>
        </p:spPr>
        <p:txBody>
          <a:bodyPr/>
          <a:lstStyle/>
          <a:p>
            <a:pPr>
              <a:defRPr/>
            </a:pPr>
            <a:r>
              <a:rPr lang="en-US" b="1" dirty="0" smtClean="0">
                <a:solidFill>
                  <a:srgbClr val="FFFF00"/>
                </a:solidFill>
              </a:rPr>
              <a:t>UNDERSTANDING ETHOLOGY TO FACILITATE MIXED-SPECIES STOCKING</a:t>
            </a:r>
            <a:endParaRPr lang="en-US" b="1" dirty="0">
              <a:solidFill>
                <a:srgbClr val="FFFF00"/>
              </a:solidFill>
            </a:endParaRPr>
          </a:p>
        </p:txBody>
      </p:sp>
      <p:grpSp>
        <p:nvGrpSpPr>
          <p:cNvPr id="61443" name="Group 5"/>
          <p:cNvGrpSpPr>
            <a:grpSpLocks/>
          </p:cNvGrpSpPr>
          <p:nvPr/>
        </p:nvGrpSpPr>
        <p:grpSpPr bwMode="auto">
          <a:xfrm>
            <a:off x="8077200" y="6396038"/>
            <a:ext cx="1066800" cy="461962"/>
            <a:chOff x="3216" y="4027"/>
            <a:chExt cx="672" cy="291"/>
          </a:xfrm>
        </p:grpSpPr>
        <p:grpSp>
          <p:nvGrpSpPr>
            <p:cNvPr id="61444" name="Group 6"/>
            <p:cNvGrpSpPr>
              <a:grpSpLocks/>
            </p:cNvGrpSpPr>
            <p:nvPr/>
          </p:nvGrpSpPr>
          <p:grpSpPr bwMode="auto">
            <a:xfrm>
              <a:off x="3216" y="4027"/>
              <a:ext cx="263" cy="291"/>
              <a:chOff x="288" y="3840"/>
              <a:chExt cx="282" cy="384"/>
            </a:xfrm>
          </p:grpSpPr>
          <p:pic>
            <p:nvPicPr>
              <p:cNvPr id="61446" name="Picture 7" descr="ARS Logo">
                <a:hlinkClick r:id="rId2"/>
              </p:cNvPr>
              <p:cNvPicPr>
                <a:picLocks noChangeAspect="1" noChangeArrowheads="1"/>
              </p:cNvPicPr>
              <p:nvPr/>
            </p:nvPicPr>
            <p:blipFill>
              <a:blip r:embed="rId3" cstate="print"/>
              <a:srcRect/>
              <a:stretch>
                <a:fillRect/>
              </a:stretch>
            </p:blipFill>
            <p:spPr bwMode="auto">
              <a:xfrm>
                <a:off x="288" y="4032"/>
                <a:ext cx="282" cy="192"/>
              </a:xfrm>
              <a:prstGeom prst="rect">
                <a:avLst/>
              </a:prstGeom>
              <a:noFill/>
              <a:ln w="9525">
                <a:noFill/>
                <a:miter lim="800000"/>
                <a:headEnd/>
                <a:tailEnd/>
              </a:ln>
            </p:spPr>
          </p:pic>
          <p:pic>
            <p:nvPicPr>
              <p:cNvPr id="61447" name="Picture 8" descr="USDA Logo">
                <a:hlinkClick r:id="rId4"/>
              </p:cNvPr>
              <p:cNvPicPr>
                <a:picLocks noChangeAspect="1" noChangeArrowheads="1"/>
              </p:cNvPicPr>
              <p:nvPr/>
            </p:nvPicPr>
            <p:blipFill>
              <a:blip r:embed="rId5" cstate="print"/>
              <a:srcRect/>
              <a:stretch>
                <a:fillRect/>
              </a:stretch>
            </p:blipFill>
            <p:spPr bwMode="auto">
              <a:xfrm>
                <a:off x="288" y="3840"/>
                <a:ext cx="282" cy="192"/>
              </a:xfrm>
              <a:prstGeom prst="rect">
                <a:avLst/>
              </a:prstGeom>
              <a:noFill/>
              <a:ln w="9525">
                <a:noFill/>
                <a:miter lim="800000"/>
                <a:headEnd/>
                <a:tailEnd/>
              </a:ln>
            </p:spPr>
          </p:pic>
        </p:grpSp>
        <p:sp>
          <p:nvSpPr>
            <p:cNvPr id="61445" name="Text Box 9"/>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solidFill>
                    <a:srgbClr val="FFFFFF"/>
                  </a:solidFill>
                  <a:latin typeface="Comic Sans MS" pitchFamily="66" charset="0"/>
                </a:rPr>
                <a:t>JER</a:t>
              </a:r>
            </a:p>
          </p:txBody>
        </p:sp>
      </p:gr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76200" y="1676400"/>
            <a:ext cx="8991600" cy="3505200"/>
          </a:xfrm>
        </p:spPr>
        <p:txBody>
          <a:bodyPr/>
          <a:lstStyle/>
          <a:p>
            <a:pPr>
              <a:defRPr/>
            </a:pPr>
            <a:r>
              <a:rPr lang="en-US" b="1" u="sng" dirty="0" smtClean="0">
                <a:solidFill>
                  <a:srgbClr val="FFFF00"/>
                </a:solidFill>
              </a:rPr>
              <a:t>ETHOLOGY</a:t>
            </a:r>
            <a:r>
              <a:rPr lang="en-US" b="1" dirty="0" smtClean="0">
                <a:solidFill>
                  <a:srgbClr val="FFFF00"/>
                </a:solidFill>
              </a:rPr>
              <a:t> -  The biological study of animal behavior … in relation to an animal’s natural way of live and environment.  </a:t>
            </a:r>
            <a:endParaRPr lang="en-US" b="1" dirty="0">
              <a:solidFill>
                <a:srgbClr val="FFFF00"/>
              </a:solidFill>
            </a:endParaRPr>
          </a:p>
        </p:txBody>
      </p:sp>
      <p:grpSp>
        <p:nvGrpSpPr>
          <p:cNvPr id="61443" name="Group 5"/>
          <p:cNvGrpSpPr>
            <a:grpSpLocks/>
          </p:cNvGrpSpPr>
          <p:nvPr/>
        </p:nvGrpSpPr>
        <p:grpSpPr bwMode="auto">
          <a:xfrm>
            <a:off x="8077200" y="6396038"/>
            <a:ext cx="1066800" cy="461962"/>
            <a:chOff x="3216" y="4027"/>
            <a:chExt cx="672" cy="291"/>
          </a:xfrm>
        </p:grpSpPr>
        <p:grpSp>
          <p:nvGrpSpPr>
            <p:cNvPr id="61444" name="Group 6"/>
            <p:cNvGrpSpPr>
              <a:grpSpLocks/>
            </p:cNvGrpSpPr>
            <p:nvPr/>
          </p:nvGrpSpPr>
          <p:grpSpPr bwMode="auto">
            <a:xfrm>
              <a:off x="3216" y="4027"/>
              <a:ext cx="263" cy="291"/>
              <a:chOff x="288" y="3840"/>
              <a:chExt cx="282" cy="384"/>
            </a:xfrm>
          </p:grpSpPr>
          <p:pic>
            <p:nvPicPr>
              <p:cNvPr id="61446" name="Picture 7" descr="ARS Logo">
                <a:hlinkClick r:id="rId2"/>
              </p:cNvPr>
              <p:cNvPicPr>
                <a:picLocks noChangeAspect="1" noChangeArrowheads="1"/>
              </p:cNvPicPr>
              <p:nvPr/>
            </p:nvPicPr>
            <p:blipFill>
              <a:blip r:embed="rId3" cstate="print"/>
              <a:srcRect/>
              <a:stretch>
                <a:fillRect/>
              </a:stretch>
            </p:blipFill>
            <p:spPr bwMode="auto">
              <a:xfrm>
                <a:off x="288" y="4032"/>
                <a:ext cx="282" cy="192"/>
              </a:xfrm>
              <a:prstGeom prst="rect">
                <a:avLst/>
              </a:prstGeom>
              <a:noFill/>
              <a:ln w="9525">
                <a:noFill/>
                <a:miter lim="800000"/>
                <a:headEnd/>
                <a:tailEnd/>
              </a:ln>
            </p:spPr>
          </p:pic>
          <p:pic>
            <p:nvPicPr>
              <p:cNvPr id="61447" name="Picture 8" descr="USDA Logo">
                <a:hlinkClick r:id="rId4"/>
              </p:cNvPr>
              <p:cNvPicPr>
                <a:picLocks noChangeAspect="1" noChangeArrowheads="1"/>
              </p:cNvPicPr>
              <p:nvPr/>
            </p:nvPicPr>
            <p:blipFill>
              <a:blip r:embed="rId5" cstate="print"/>
              <a:srcRect/>
              <a:stretch>
                <a:fillRect/>
              </a:stretch>
            </p:blipFill>
            <p:spPr bwMode="auto">
              <a:xfrm>
                <a:off x="288" y="3840"/>
                <a:ext cx="282" cy="192"/>
              </a:xfrm>
              <a:prstGeom prst="rect">
                <a:avLst/>
              </a:prstGeom>
              <a:noFill/>
              <a:ln w="9525">
                <a:noFill/>
                <a:miter lim="800000"/>
                <a:headEnd/>
                <a:tailEnd/>
              </a:ln>
            </p:spPr>
          </p:pic>
        </p:grpSp>
        <p:sp>
          <p:nvSpPr>
            <p:cNvPr id="61445" name="Text Box 9"/>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solidFill>
                    <a:srgbClr val="FFFFFF"/>
                  </a:solidFill>
                  <a:latin typeface="Comic Sans MS" pitchFamily="66" charset="0"/>
                </a:rPr>
                <a:t>JER</a:t>
              </a:r>
            </a:p>
          </p:txBody>
        </p:sp>
      </p:grpSp>
      <p:sp>
        <p:nvSpPr>
          <p:cNvPr id="3" name="TextBox 2"/>
          <p:cNvSpPr txBox="1"/>
          <p:nvPr/>
        </p:nvSpPr>
        <p:spPr>
          <a:xfrm>
            <a:off x="152400" y="6459845"/>
            <a:ext cx="7848600" cy="261610"/>
          </a:xfrm>
          <a:prstGeom prst="rect">
            <a:avLst/>
          </a:prstGeom>
          <a:noFill/>
        </p:spPr>
        <p:txBody>
          <a:bodyPr wrap="square" rtlCol="0">
            <a:spAutoFit/>
          </a:bodyPr>
          <a:lstStyle/>
          <a:p>
            <a:r>
              <a:rPr lang="en-US" sz="1100" dirty="0" smtClean="0">
                <a:solidFill>
                  <a:schemeClr val="bg1"/>
                </a:solidFill>
              </a:rPr>
              <a:t>Adapted from:  </a:t>
            </a:r>
            <a:r>
              <a:rPr lang="en-US" sz="1100" dirty="0" err="1" smtClean="0">
                <a:solidFill>
                  <a:schemeClr val="bg1"/>
                </a:solidFill>
              </a:rPr>
              <a:t>Immelmann</a:t>
            </a:r>
            <a:r>
              <a:rPr lang="en-US" sz="1100" dirty="0" smtClean="0">
                <a:solidFill>
                  <a:schemeClr val="bg1"/>
                </a:solidFill>
              </a:rPr>
              <a:t>, K. and Beer, C.  1989.   A dictionary of ethology.  Harvard University Press, Cambridge, MA. </a:t>
            </a:r>
            <a:endParaRPr lang="en-US" sz="1100" dirty="0">
              <a:solidFill>
                <a:schemeClr val="bg1"/>
              </a:solidFill>
            </a:endParaRPr>
          </a:p>
        </p:txBody>
      </p:sp>
    </p:spTree>
    <p:extLst>
      <p:ext uri="{BB962C8B-B14F-4D97-AF65-F5344CB8AC3E}">
        <p14:creationId xmlns:p14="http://schemas.microsoft.com/office/powerpoint/2010/main" val="176188127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82"/>
            </a:gs>
            <a:gs pos="30000">
              <a:srgbClr val="66008F"/>
            </a:gs>
            <a:gs pos="64999">
              <a:srgbClr val="BA0066"/>
            </a:gs>
            <a:gs pos="89999">
              <a:srgbClr val="FF0000"/>
            </a:gs>
            <a:gs pos="100000">
              <a:srgbClr val="FF8200"/>
            </a:gs>
          </a:gsLst>
          <a:lin ang="5400000"/>
        </a:gradFill>
        <a:effectLst/>
      </p:bgPr>
    </p:bg>
    <p:spTree>
      <p:nvGrpSpPr>
        <p:cNvPr id="1" name=""/>
        <p:cNvGrpSpPr/>
        <p:nvPr/>
      </p:nvGrpSpPr>
      <p:grpSpPr>
        <a:xfrm>
          <a:off x="0" y="0"/>
          <a:ext cx="0" cy="0"/>
          <a:chOff x="0" y="0"/>
          <a:chExt cx="0" cy="0"/>
        </a:xfrm>
      </p:grpSpPr>
      <p:pic>
        <p:nvPicPr>
          <p:cNvPr id="48130" name="Picture 4" descr="JER map for introductory slide --locator_map"/>
          <p:cNvPicPr>
            <a:picLocks noChangeAspect="1" noChangeArrowheads="1"/>
          </p:cNvPicPr>
          <p:nvPr/>
        </p:nvPicPr>
        <p:blipFill>
          <a:blip r:embed="rId3" cstate="print"/>
          <a:srcRect/>
          <a:stretch>
            <a:fillRect/>
          </a:stretch>
        </p:blipFill>
        <p:spPr bwMode="auto">
          <a:xfrm>
            <a:off x="0" y="0"/>
            <a:ext cx="6370638" cy="6858000"/>
          </a:xfrm>
          <a:prstGeom prst="rect">
            <a:avLst/>
          </a:prstGeom>
          <a:noFill/>
          <a:ln w="9525">
            <a:noFill/>
            <a:miter lim="800000"/>
            <a:headEnd/>
            <a:tailEnd/>
          </a:ln>
        </p:spPr>
      </p:pic>
      <p:sp>
        <p:nvSpPr>
          <p:cNvPr id="2" name="TextBox 1"/>
          <p:cNvSpPr txBox="1"/>
          <p:nvPr/>
        </p:nvSpPr>
        <p:spPr>
          <a:xfrm>
            <a:off x="6342063" y="112713"/>
            <a:ext cx="2787650" cy="2462212"/>
          </a:xfrm>
          <a:prstGeom prst="rect">
            <a:avLst/>
          </a:prstGeom>
          <a:noFill/>
        </p:spPr>
        <p:txBody>
          <a:bodyPr wrap="none">
            <a:spAutoFit/>
          </a:bodyPr>
          <a:lstStyle/>
          <a:p>
            <a:pPr>
              <a:defRPr/>
            </a:pPr>
            <a:r>
              <a:rPr lang="en-US" sz="1400" b="1" dirty="0">
                <a:solidFill>
                  <a:srgbClr val="FFFF00"/>
                </a:solidFill>
                <a:effectLst>
                  <a:outerShdw blurRad="38100" dist="38100" dir="2700000" algn="tl">
                    <a:srgbClr val="000000">
                      <a:alpha val="43137"/>
                    </a:srgbClr>
                  </a:outerShdw>
                </a:effectLst>
              </a:rPr>
              <a:t>Dean M. Anderson</a:t>
            </a:r>
          </a:p>
          <a:p>
            <a:pPr>
              <a:defRPr/>
            </a:pPr>
            <a:endParaRPr lang="en-US" sz="1400" b="1" dirty="0">
              <a:solidFill>
                <a:srgbClr val="FFFF00"/>
              </a:solidFill>
              <a:effectLst>
                <a:outerShdw blurRad="38100" dist="38100" dir="2700000" algn="tl">
                  <a:srgbClr val="000000">
                    <a:alpha val="43137"/>
                  </a:srgbClr>
                </a:outerShdw>
              </a:effectLst>
            </a:endParaRPr>
          </a:p>
          <a:p>
            <a:pPr>
              <a:defRPr/>
            </a:pPr>
            <a:r>
              <a:rPr lang="en-US" sz="1400" b="1" dirty="0">
                <a:solidFill>
                  <a:srgbClr val="FFFF00"/>
                </a:solidFill>
                <a:effectLst>
                  <a:outerShdw blurRad="38100" dist="38100" dir="2700000" algn="tl">
                    <a:srgbClr val="000000">
                      <a:alpha val="43137"/>
                    </a:srgbClr>
                  </a:outerShdw>
                </a:effectLst>
              </a:rPr>
              <a:t>Research Animal Scientist</a:t>
            </a:r>
          </a:p>
          <a:p>
            <a:pPr>
              <a:defRPr/>
            </a:pPr>
            <a:endParaRPr lang="en-US" sz="1400" b="1" dirty="0">
              <a:solidFill>
                <a:srgbClr val="FFFF00"/>
              </a:solidFill>
              <a:effectLst>
                <a:outerShdw blurRad="38100" dist="38100" dir="2700000" algn="tl">
                  <a:srgbClr val="000000">
                    <a:alpha val="43137"/>
                  </a:srgbClr>
                </a:outerShdw>
              </a:effectLst>
            </a:endParaRPr>
          </a:p>
          <a:p>
            <a:pPr>
              <a:defRPr/>
            </a:pPr>
            <a:r>
              <a:rPr lang="en-US" sz="1400" b="1" dirty="0">
                <a:solidFill>
                  <a:srgbClr val="FFFF00"/>
                </a:solidFill>
                <a:effectLst>
                  <a:outerShdw blurRad="38100" dist="38100" dir="2700000" algn="tl">
                    <a:srgbClr val="000000">
                      <a:alpha val="43137"/>
                    </a:srgbClr>
                  </a:outerShdw>
                </a:effectLst>
              </a:rPr>
              <a:t>US Department of </a:t>
            </a:r>
          </a:p>
          <a:p>
            <a:pPr>
              <a:defRPr/>
            </a:pPr>
            <a:r>
              <a:rPr lang="en-US" sz="1400" b="1" dirty="0">
                <a:solidFill>
                  <a:srgbClr val="FFFF00"/>
                </a:solidFill>
                <a:effectLst>
                  <a:outerShdw blurRad="38100" dist="38100" dir="2700000" algn="tl">
                    <a:srgbClr val="000000">
                      <a:alpha val="43137"/>
                    </a:srgbClr>
                  </a:outerShdw>
                </a:effectLst>
              </a:rPr>
              <a:t>  Agriculture – Agricultural </a:t>
            </a:r>
          </a:p>
          <a:p>
            <a:pPr>
              <a:defRPr/>
            </a:pPr>
            <a:r>
              <a:rPr lang="en-US" sz="1400" b="1" dirty="0">
                <a:solidFill>
                  <a:srgbClr val="FFFF00"/>
                </a:solidFill>
                <a:effectLst>
                  <a:outerShdw blurRad="38100" dist="38100" dir="2700000" algn="tl">
                    <a:srgbClr val="000000">
                      <a:alpha val="43137"/>
                    </a:srgbClr>
                  </a:outerShdw>
                </a:effectLst>
              </a:rPr>
              <a:t>  Research Service </a:t>
            </a:r>
          </a:p>
          <a:p>
            <a:pPr>
              <a:defRPr/>
            </a:pPr>
            <a:r>
              <a:rPr lang="en-US" sz="1400" b="1" dirty="0">
                <a:solidFill>
                  <a:srgbClr val="FFFF00"/>
                </a:solidFill>
                <a:effectLst>
                  <a:outerShdw blurRad="38100" dist="38100" dir="2700000" algn="tl">
                    <a:srgbClr val="000000">
                      <a:alpha val="43137"/>
                    </a:srgbClr>
                  </a:outerShdw>
                </a:effectLst>
              </a:rPr>
              <a:t>  (USDA-ARS)</a:t>
            </a:r>
          </a:p>
          <a:p>
            <a:pPr>
              <a:defRPr/>
            </a:pPr>
            <a:endParaRPr lang="en-US" sz="1400" b="1" dirty="0">
              <a:solidFill>
                <a:srgbClr val="FFFF00"/>
              </a:solidFill>
              <a:effectLst>
                <a:outerShdw blurRad="38100" dist="38100" dir="2700000" algn="tl">
                  <a:srgbClr val="000000">
                    <a:alpha val="43137"/>
                  </a:srgbClr>
                </a:outerShdw>
              </a:effectLst>
            </a:endParaRPr>
          </a:p>
          <a:p>
            <a:pPr>
              <a:defRPr/>
            </a:pPr>
            <a:r>
              <a:rPr lang="en-US" sz="1400" b="1" dirty="0">
                <a:solidFill>
                  <a:srgbClr val="FFFF00"/>
                </a:solidFill>
                <a:effectLst>
                  <a:outerShdw blurRad="38100" dist="38100" dir="2700000" algn="tl">
                    <a:srgbClr val="000000">
                      <a:alpha val="43137"/>
                    </a:srgbClr>
                  </a:outerShdw>
                </a:effectLst>
              </a:rPr>
              <a:t>Jornada Experimental Range</a:t>
            </a:r>
          </a:p>
          <a:p>
            <a:pPr>
              <a:defRPr/>
            </a:pPr>
            <a:r>
              <a:rPr lang="en-US" sz="1400" b="1" dirty="0">
                <a:solidFill>
                  <a:srgbClr val="FFFF00"/>
                </a:solidFill>
                <a:effectLst>
                  <a:outerShdw blurRad="38100" dist="38100" dir="2700000" algn="tl">
                    <a:srgbClr val="000000">
                      <a:alpha val="43137"/>
                    </a:srgbClr>
                  </a:outerShdw>
                </a:effectLst>
              </a:rPr>
              <a:t>  (JER)</a:t>
            </a:r>
          </a:p>
        </p:txBody>
      </p:sp>
      <p:grpSp>
        <p:nvGrpSpPr>
          <p:cNvPr id="48132" name="Group 4"/>
          <p:cNvGrpSpPr>
            <a:grpSpLocks/>
          </p:cNvGrpSpPr>
          <p:nvPr/>
        </p:nvGrpSpPr>
        <p:grpSpPr bwMode="auto">
          <a:xfrm>
            <a:off x="8077200" y="6396038"/>
            <a:ext cx="1066800" cy="461962"/>
            <a:chOff x="3216" y="4027"/>
            <a:chExt cx="672" cy="291"/>
          </a:xfrm>
        </p:grpSpPr>
        <p:grpSp>
          <p:nvGrpSpPr>
            <p:cNvPr id="48133" name="Group 5"/>
            <p:cNvGrpSpPr>
              <a:grpSpLocks/>
            </p:cNvGrpSpPr>
            <p:nvPr/>
          </p:nvGrpSpPr>
          <p:grpSpPr bwMode="auto">
            <a:xfrm>
              <a:off x="3216" y="4027"/>
              <a:ext cx="263" cy="291"/>
              <a:chOff x="288" y="3840"/>
              <a:chExt cx="282" cy="384"/>
            </a:xfrm>
          </p:grpSpPr>
          <p:pic>
            <p:nvPicPr>
              <p:cNvPr id="48135" name="Picture 6" descr="ARS Logo">
                <a:hlinkClick r:id="rId4"/>
              </p:cNvPr>
              <p:cNvPicPr>
                <a:picLocks noChangeAspect="1" noChangeArrowheads="1"/>
              </p:cNvPicPr>
              <p:nvPr/>
            </p:nvPicPr>
            <p:blipFill>
              <a:blip r:embed="rId5" cstate="print"/>
              <a:srcRect/>
              <a:stretch>
                <a:fillRect/>
              </a:stretch>
            </p:blipFill>
            <p:spPr bwMode="auto">
              <a:xfrm>
                <a:off x="288" y="4032"/>
                <a:ext cx="282" cy="192"/>
              </a:xfrm>
              <a:prstGeom prst="rect">
                <a:avLst/>
              </a:prstGeom>
              <a:noFill/>
              <a:ln w="9525">
                <a:noFill/>
                <a:miter lim="800000"/>
                <a:headEnd/>
                <a:tailEnd/>
              </a:ln>
            </p:spPr>
          </p:pic>
          <p:pic>
            <p:nvPicPr>
              <p:cNvPr id="48136" name="Picture 7" descr="USDA Logo">
                <a:hlinkClick r:id="rId6"/>
              </p:cNvPr>
              <p:cNvPicPr>
                <a:picLocks noChangeAspect="1" noChangeArrowheads="1"/>
              </p:cNvPicPr>
              <p:nvPr/>
            </p:nvPicPr>
            <p:blipFill>
              <a:blip r:embed="rId7" cstate="print"/>
              <a:srcRect/>
              <a:stretch>
                <a:fillRect/>
              </a:stretch>
            </p:blipFill>
            <p:spPr bwMode="auto">
              <a:xfrm>
                <a:off x="288" y="3840"/>
                <a:ext cx="282" cy="192"/>
              </a:xfrm>
              <a:prstGeom prst="rect">
                <a:avLst/>
              </a:prstGeom>
              <a:noFill/>
              <a:ln w="9525">
                <a:noFill/>
                <a:miter lim="800000"/>
                <a:headEnd/>
                <a:tailEnd/>
              </a:ln>
            </p:spPr>
          </p:pic>
        </p:grpSp>
        <p:sp>
          <p:nvSpPr>
            <p:cNvPr id="48134" name="Text Box 8"/>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dirty="0">
                  <a:latin typeface="Comic Sans MS" pitchFamily="66" charset="0"/>
                </a:rPr>
                <a:t>JER</a:t>
              </a:r>
            </a:p>
          </p:txBody>
        </p:sp>
      </p:gr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0">
          <a:gsLst>
            <a:gs pos="0">
              <a:srgbClr val="3973AD"/>
            </a:gs>
            <a:gs pos="100000">
              <a:srgbClr val="DDDDDD"/>
            </a:gs>
          </a:gsLst>
          <a:lin ang="5400000" scaled="1"/>
        </a:gradFill>
        <a:effectLst/>
      </p:bgPr>
    </p:bg>
    <p:spTree>
      <p:nvGrpSpPr>
        <p:cNvPr id="1" name=""/>
        <p:cNvGrpSpPr/>
        <p:nvPr/>
      </p:nvGrpSpPr>
      <p:grpSpPr>
        <a:xfrm>
          <a:off x="0" y="0"/>
          <a:ext cx="0" cy="0"/>
          <a:chOff x="0" y="0"/>
          <a:chExt cx="0" cy="0"/>
        </a:xfrm>
      </p:grpSpPr>
      <p:pic>
        <p:nvPicPr>
          <p:cNvPr id="62466" name="Picture 9" descr="3D cattle sheep goa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30375"/>
            <a:ext cx="9144000" cy="5127625"/>
          </a:xfrm>
          <a:prstGeom prst="rect">
            <a:avLst/>
          </a:prstGeom>
          <a:noFill/>
          <a:ln w="9525">
            <a:noFill/>
            <a:miter lim="800000"/>
            <a:headEnd/>
            <a:tailEnd/>
          </a:ln>
        </p:spPr>
      </p:pic>
      <p:sp>
        <p:nvSpPr>
          <p:cNvPr id="251906" name="Rectangle 2"/>
          <p:cNvSpPr>
            <a:spLocks noGrp="1" noChangeArrowheads="1"/>
          </p:cNvSpPr>
          <p:nvPr>
            <p:ph type="title"/>
          </p:nvPr>
        </p:nvSpPr>
        <p:spPr>
          <a:xfrm>
            <a:off x="0" y="228600"/>
            <a:ext cx="9144000" cy="1371600"/>
          </a:xfrm>
        </p:spPr>
        <p:txBody>
          <a:bodyPr/>
          <a:lstStyle/>
          <a:p>
            <a:pPr eaLnBrk="1" hangingPunct="1">
              <a:defRPr/>
            </a:pPr>
            <a:r>
              <a:rPr lang="en-US" b="1" dirty="0" smtClean="0">
                <a:solidFill>
                  <a:srgbClr val="FFFF00"/>
                </a:solidFill>
              </a:rPr>
              <a:t>BACKGROUND</a:t>
            </a:r>
            <a:br>
              <a:rPr lang="en-US" b="1" dirty="0" smtClean="0">
                <a:solidFill>
                  <a:srgbClr val="FFFF00"/>
                </a:solidFill>
              </a:rPr>
            </a:br>
            <a:r>
              <a:rPr lang="en-US" b="1" dirty="0" smtClean="0">
                <a:solidFill>
                  <a:srgbClr val="FFFF00"/>
                </a:solidFill>
              </a:rPr>
              <a:t> </a:t>
            </a:r>
            <a:r>
              <a:rPr lang="en-US" sz="3200" b="1" dirty="0" smtClean="0">
                <a:solidFill>
                  <a:srgbClr val="FFFF00"/>
                </a:solidFill>
              </a:rPr>
              <a:t>ANIMALS PREFER – DIFFERENT DIETS</a:t>
            </a:r>
          </a:p>
        </p:txBody>
      </p:sp>
      <p:grpSp>
        <p:nvGrpSpPr>
          <p:cNvPr id="62468" name="Group 4"/>
          <p:cNvGrpSpPr>
            <a:grpSpLocks/>
          </p:cNvGrpSpPr>
          <p:nvPr/>
        </p:nvGrpSpPr>
        <p:grpSpPr bwMode="auto">
          <a:xfrm>
            <a:off x="8077200" y="6396038"/>
            <a:ext cx="1066800" cy="461962"/>
            <a:chOff x="3216" y="4027"/>
            <a:chExt cx="672" cy="291"/>
          </a:xfrm>
        </p:grpSpPr>
        <p:grpSp>
          <p:nvGrpSpPr>
            <p:cNvPr id="62470" name="Group 5"/>
            <p:cNvGrpSpPr>
              <a:grpSpLocks/>
            </p:cNvGrpSpPr>
            <p:nvPr/>
          </p:nvGrpSpPr>
          <p:grpSpPr bwMode="auto">
            <a:xfrm>
              <a:off x="3216" y="4027"/>
              <a:ext cx="263" cy="291"/>
              <a:chOff x="288" y="3840"/>
              <a:chExt cx="282" cy="384"/>
            </a:xfrm>
          </p:grpSpPr>
          <p:pic>
            <p:nvPicPr>
              <p:cNvPr id="62472" name="Picture 6" descr="ARS Logo">
                <a:hlinkClick r:id="rId4"/>
              </p:cNvPr>
              <p:cNvPicPr>
                <a:picLocks noChangeAspect="1" noChangeArrowheads="1"/>
              </p:cNvPicPr>
              <p:nvPr/>
            </p:nvPicPr>
            <p:blipFill>
              <a:blip r:embed="rId5" cstate="print"/>
              <a:srcRect/>
              <a:stretch>
                <a:fillRect/>
              </a:stretch>
            </p:blipFill>
            <p:spPr bwMode="auto">
              <a:xfrm>
                <a:off x="288" y="4032"/>
                <a:ext cx="282" cy="192"/>
              </a:xfrm>
              <a:prstGeom prst="rect">
                <a:avLst/>
              </a:prstGeom>
              <a:noFill/>
              <a:ln w="9525">
                <a:noFill/>
                <a:miter lim="800000"/>
                <a:headEnd/>
                <a:tailEnd/>
              </a:ln>
            </p:spPr>
          </p:pic>
          <p:pic>
            <p:nvPicPr>
              <p:cNvPr id="62473" name="Picture 7" descr="USDA Logo">
                <a:hlinkClick r:id="rId6"/>
              </p:cNvPr>
              <p:cNvPicPr>
                <a:picLocks noChangeAspect="1" noChangeArrowheads="1"/>
              </p:cNvPicPr>
              <p:nvPr/>
            </p:nvPicPr>
            <p:blipFill>
              <a:blip r:embed="rId7" cstate="print"/>
              <a:srcRect/>
              <a:stretch>
                <a:fillRect/>
              </a:stretch>
            </p:blipFill>
            <p:spPr bwMode="auto">
              <a:xfrm>
                <a:off x="288" y="3840"/>
                <a:ext cx="282" cy="192"/>
              </a:xfrm>
              <a:prstGeom prst="rect">
                <a:avLst/>
              </a:prstGeom>
              <a:noFill/>
              <a:ln w="9525">
                <a:noFill/>
                <a:miter lim="800000"/>
                <a:headEnd/>
                <a:tailEnd/>
              </a:ln>
            </p:spPr>
          </p:pic>
        </p:grpSp>
        <p:sp>
          <p:nvSpPr>
            <p:cNvPr id="62471" name="Text Box 8"/>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solidFill>
                    <a:srgbClr val="FFFFFF"/>
                  </a:solidFill>
                  <a:latin typeface="Comic Sans MS" pitchFamily="66" charset="0"/>
                </a:rPr>
                <a:t>JER</a:t>
              </a:r>
            </a:p>
          </p:txBody>
        </p:sp>
      </p:grpSp>
      <p:sp>
        <p:nvSpPr>
          <p:cNvPr id="62469" name="Rectangle 10"/>
          <p:cNvSpPr>
            <a:spLocks noChangeArrowheads="1"/>
          </p:cNvSpPr>
          <p:nvPr/>
        </p:nvSpPr>
        <p:spPr bwMode="auto">
          <a:xfrm>
            <a:off x="0" y="6613525"/>
            <a:ext cx="4835525" cy="244475"/>
          </a:xfrm>
          <a:prstGeom prst="rect">
            <a:avLst/>
          </a:prstGeom>
          <a:noFill/>
          <a:ln w="9525">
            <a:noFill/>
            <a:miter lim="800000"/>
            <a:headEnd/>
            <a:tailEnd/>
          </a:ln>
        </p:spPr>
        <p:txBody>
          <a:bodyPr wrap="none">
            <a:spAutoFit/>
          </a:bodyPr>
          <a:lstStyle/>
          <a:p>
            <a:r>
              <a:rPr lang="en-US" sz="1000">
                <a:solidFill>
                  <a:srgbClr val="2B5481"/>
                </a:solidFill>
              </a:rPr>
              <a:t>http://www.cnr.uidaho.edu/rx-grazing/handbook/Chapter_6_Targeted_Grazing.pdf</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3973AD"/>
            </a:gs>
            <a:gs pos="100000">
              <a:srgbClr val="DDDDDD"/>
            </a:gs>
          </a:gsLst>
          <a:lin ang="5400000" scaled="1"/>
        </a:gradFill>
        <a:effectLst/>
      </p:bgPr>
    </p:bg>
    <p:spTree>
      <p:nvGrpSpPr>
        <p:cNvPr id="1" name=""/>
        <p:cNvGrpSpPr/>
        <p:nvPr/>
      </p:nvGrpSpPr>
      <p:grpSpPr>
        <a:xfrm>
          <a:off x="0" y="0"/>
          <a:ext cx="0" cy="0"/>
          <a:chOff x="0" y="0"/>
          <a:chExt cx="0" cy="0"/>
        </a:xfrm>
      </p:grpSpPr>
      <p:pic>
        <p:nvPicPr>
          <p:cNvPr id="63490" name="Picture 2" descr="30"/>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74613" y="152400"/>
            <a:ext cx="9218613" cy="6808788"/>
          </a:xfrm>
          <a:noFill/>
        </p:spPr>
      </p:pic>
      <p:sp>
        <p:nvSpPr>
          <p:cNvPr id="192515" name="Rectangle 3"/>
          <p:cNvSpPr>
            <a:spLocks noGrp="1" noChangeArrowheads="1"/>
          </p:cNvSpPr>
          <p:nvPr>
            <p:ph type="title"/>
          </p:nvPr>
        </p:nvSpPr>
        <p:spPr>
          <a:xfrm>
            <a:off x="0" y="209550"/>
            <a:ext cx="9144000" cy="1371600"/>
          </a:xfrm>
        </p:spPr>
        <p:txBody>
          <a:bodyPr/>
          <a:lstStyle/>
          <a:p>
            <a:pPr eaLnBrk="1" hangingPunct="1">
              <a:defRPr/>
            </a:pPr>
            <a:r>
              <a:rPr lang="en-US" sz="3600" b="1" cap="all" dirty="0" smtClean="0">
                <a:solidFill>
                  <a:srgbClr val="FFFF00"/>
                </a:solidFill>
              </a:rPr>
              <a:t>Challenges with mixed-species husbandry</a:t>
            </a:r>
          </a:p>
        </p:txBody>
      </p:sp>
      <p:sp>
        <p:nvSpPr>
          <p:cNvPr id="63492" name="Rectangle 4"/>
          <p:cNvSpPr>
            <a:spLocks noChangeArrowheads="1"/>
          </p:cNvSpPr>
          <p:nvPr/>
        </p:nvSpPr>
        <p:spPr bwMode="auto">
          <a:xfrm>
            <a:off x="2971800" y="0"/>
            <a:ext cx="6172200" cy="381000"/>
          </a:xfrm>
          <a:prstGeom prst="rect">
            <a:avLst/>
          </a:prstGeom>
          <a:noFill/>
          <a:ln w="9525">
            <a:noFill/>
            <a:miter lim="800000"/>
            <a:headEnd/>
            <a:tailEnd/>
          </a:ln>
        </p:spPr>
        <p:txBody>
          <a:bodyPr anchor="ctr"/>
          <a:lstStyle/>
          <a:p>
            <a:pPr algn="ctr" eaLnBrk="1" hangingPunct="1"/>
            <a:endParaRPr lang="en-US" sz="1600">
              <a:solidFill>
                <a:srgbClr val="00CCFF"/>
              </a:solidFill>
            </a:endParaRPr>
          </a:p>
        </p:txBody>
      </p:sp>
      <p:grpSp>
        <p:nvGrpSpPr>
          <p:cNvPr id="63493" name="Group 5"/>
          <p:cNvGrpSpPr>
            <a:grpSpLocks/>
          </p:cNvGrpSpPr>
          <p:nvPr/>
        </p:nvGrpSpPr>
        <p:grpSpPr bwMode="auto">
          <a:xfrm>
            <a:off x="8077200" y="6396038"/>
            <a:ext cx="1066800" cy="461962"/>
            <a:chOff x="3216" y="4027"/>
            <a:chExt cx="672" cy="291"/>
          </a:xfrm>
        </p:grpSpPr>
        <p:grpSp>
          <p:nvGrpSpPr>
            <p:cNvPr id="63494" name="Group 6"/>
            <p:cNvGrpSpPr>
              <a:grpSpLocks/>
            </p:cNvGrpSpPr>
            <p:nvPr/>
          </p:nvGrpSpPr>
          <p:grpSpPr bwMode="auto">
            <a:xfrm>
              <a:off x="3216" y="4027"/>
              <a:ext cx="263" cy="291"/>
              <a:chOff x="288" y="3840"/>
              <a:chExt cx="282" cy="384"/>
            </a:xfrm>
          </p:grpSpPr>
          <p:pic>
            <p:nvPicPr>
              <p:cNvPr id="63496" name="Picture 7" descr="ARS Logo">
                <a:hlinkClick r:id="rId4"/>
              </p:cNvPr>
              <p:cNvPicPr>
                <a:picLocks noChangeAspect="1" noChangeArrowheads="1"/>
              </p:cNvPicPr>
              <p:nvPr/>
            </p:nvPicPr>
            <p:blipFill>
              <a:blip r:embed="rId5" cstate="print"/>
              <a:srcRect/>
              <a:stretch>
                <a:fillRect/>
              </a:stretch>
            </p:blipFill>
            <p:spPr bwMode="auto">
              <a:xfrm>
                <a:off x="288" y="4032"/>
                <a:ext cx="282" cy="192"/>
              </a:xfrm>
              <a:prstGeom prst="rect">
                <a:avLst/>
              </a:prstGeom>
              <a:noFill/>
              <a:ln w="9525">
                <a:noFill/>
                <a:miter lim="800000"/>
                <a:headEnd/>
                <a:tailEnd/>
              </a:ln>
            </p:spPr>
          </p:pic>
          <p:pic>
            <p:nvPicPr>
              <p:cNvPr id="63497" name="Picture 8" descr="USDA Logo">
                <a:hlinkClick r:id="rId6"/>
              </p:cNvPr>
              <p:cNvPicPr>
                <a:picLocks noChangeAspect="1" noChangeArrowheads="1"/>
              </p:cNvPicPr>
              <p:nvPr/>
            </p:nvPicPr>
            <p:blipFill>
              <a:blip r:embed="rId7" cstate="print"/>
              <a:srcRect/>
              <a:stretch>
                <a:fillRect/>
              </a:stretch>
            </p:blipFill>
            <p:spPr bwMode="auto">
              <a:xfrm>
                <a:off x="288" y="3840"/>
                <a:ext cx="282" cy="192"/>
              </a:xfrm>
              <a:prstGeom prst="rect">
                <a:avLst/>
              </a:prstGeom>
              <a:noFill/>
              <a:ln w="9525">
                <a:noFill/>
                <a:miter lim="800000"/>
                <a:headEnd/>
                <a:tailEnd/>
              </a:ln>
            </p:spPr>
          </p:pic>
        </p:grpSp>
        <p:sp>
          <p:nvSpPr>
            <p:cNvPr id="63495" name="Text Box 9"/>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solidFill>
                    <a:srgbClr val="FFFFFF"/>
                  </a:solidFill>
                  <a:latin typeface="Comic Sans MS" pitchFamily="66" charset="0"/>
                </a:rPr>
                <a:t>JER</a:t>
              </a:r>
            </a:p>
          </p:txBody>
        </p:sp>
      </p:gr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0">
          <a:gsLst>
            <a:gs pos="0">
              <a:srgbClr val="3973AD"/>
            </a:gs>
            <a:gs pos="100000">
              <a:srgbClr val="DDDDDD"/>
            </a:gs>
          </a:gsLst>
          <a:lin ang="5400000" scaled="1"/>
        </a:gra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0" y="381000"/>
            <a:ext cx="9144000" cy="1371600"/>
          </a:xfrm>
        </p:spPr>
        <p:txBody>
          <a:bodyPr/>
          <a:lstStyle/>
          <a:p>
            <a:pPr eaLnBrk="1" hangingPunct="1">
              <a:defRPr/>
            </a:pPr>
            <a:r>
              <a:rPr lang="en-US" b="1" dirty="0" smtClean="0">
                <a:solidFill>
                  <a:srgbClr val="FFFF00"/>
                </a:solidFill>
              </a:rPr>
              <a:t>IN 1983</a:t>
            </a:r>
          </a:p>
        </p:txBody>
      </p:sp>
      <p:sp>
        <p:nvSpPr>
          <p:cNvPr id="138243" name="Rectangle 3"/>
          <p:cNvSpPr>
            <a:spLocks noGrp="1" noChangeArrowheads="1"/>
          </p:cNvSpPr>
          <p:nvPr>
            <p:ph type="body" idx="1"/>
          </p:nvPr>
        </p:nvSpPr>
        <p:spPr>
          <a:xfrm>
            <a:off x="0" y="1981200"/>
            <a:ext cx="9144000" cy="4114800"/>
          </a:xfrm>
        </p:spPr>
        <p:txBody>
          <a:bodyPr/>
          <a:lstStyle/>
          <a:p>
            <a:pPr eaLnBrk="1" hangingPunct="1">
              <a:defRPr/>
            </a:pPr>
            <a:r>
              <a:rPr lang="en-US" dirty="0" smtClean="0">
                <a:solidFill>
                  <a:srgbClr val="FFFF00"/>
                </a:solidFill>
                <a:effectLst>
                  <a:outerShdw blurRad="38100" dist="38100" dir="2700000" algn="tl">
                    <a:srgbClr val="FFFFFF"/>
                  </a:outerShdw>
                </a:effectLst>
              </a:rPr>
              <a:t>SHEEP WERE INTRODUCED TO THE JORNADA</a:t>
            </a:r>
          </a:p>
          <a:p>
            <a:pPr eaLnBrk="1" hangingPunct="1">
              <a:defRPr/>
            </a:pPr>
            <a:endParaRPr lang="en-US" dirty="0" smtClean="0">
              <a:solidFill>
                <a:srgbClr val="FFFF00"/>
              </a:solidFill>
              <a:effectLst>
                <a:outerShdw blurRad="38100" dist="38100" dir="2700000" algn="tl">
                  <a:srgbClr val="FFFFFF"/>
                </a:outerShdw>
              </a:effectLst>
            </a:endParaRPr>
          </a:p>
          <a:p>
            <a:pPr eaLnBrk="1" hangingPunct="1">
              <a:defRPr/>
            </a:pPr>
            <a:r>
              <a:rPr lang="en-US" dirty="0" smtClean="0">
                <a:solidFill>
                  <a:srgbClr val="FFFF00"/>
                </a:solidFill>
                <a:effectLst>
                  <a:outerShdw blurRad="38100" dist="38100" dir="2700000" algn="tl">
                    <a:srgbClr val="FFFFFF"/>
                  </a:outerShdw>
                </a:effectLst>
              </a:rPr>
              <a:t>DURING THE SECOND HALF OF THE FIRST YEAR COYOTES KILLED </a:t>
            </a:r>
            <a:r>
              <a:rPr lang="en-US" b="1" dirty="0" smtClean="0">
                <a:solidFill>
                  <a:srgbClr val="FFFF00"/>
                </a:solidFill>
              </a:rPr>
              <a:t>44%</a:t>
            </a:r>
            <a:r>
              <a:rPr lang="en-US" dirty="0" smtClean="0">
                <a:solidFill>
                  <a:srgbClr val="FFFF00"/>
                </a:solidFill>
              </a:rPr>
              <a:t> </a:t>
            </a:r>
            <a:r>
              <a:rPr lang="en-US" dirty="0" smtClean="0">
                <a:solidFill>
                  <a:srgbClr val="FFFF00"/>
                </a:solidFill>
                <a:effectLst>
                  <a:outerShdw blurRad="38100" dist="38100" dir="2700000" algn="tl">
                    <a:srgbClr val="FFFFFF"/>
                  </a:outerShdw>
                </a:effectLst>
              </a:rPr>
              <a:t>OF THE SHEEP</a:t>
            </a:r>
          </a:p>
        </p:txBody>
      </p:sp>
      <p:grpSp>
        <p:nvGrpSpPr>
          <p:cNvPr id="64516" name="Group 4"/>
          <p:cNvGrpSpPr>
            <a:grpSpLocks/>
          </p:cNvGrpSpPr>
          <p:nvPr/>
        </p:nvGrpSpPr>
        <p:grpSpPr bwMode="auto">
          <a:xfrm>
            <a:off x="8077200" y="6396038"/>
            <a:ext cx="1066800" cy="461962"/>
            <a:chOff x="3216" y="4027"/>
            <a:chExt cx="672" cy="291"/>
          </a:xfrm>
        </p:grpSpPr>
        <p:grpSp>
          <p:nvGrpSpPr>
            <p:cNvPr id="64520" name="Group 5"/>
            <p:cNvGrpSpPr>
              <a:grpSpLocks/>
            </p:cNvGrpSpPr>
            <p:nvPr/>
          </p:nvGrpSpPr>
          <p:grpSpPr bwMode="auto">
            <a:xfrm>
              <a:off x="3216" y="4027"/>
              <a:ext cx="263" cy="291"/>
              <a:chOff x="288" y="3840"/>
              <a:chExt cx="282" cy="384"/>
            </a:xfrm>
          </p:grpSpPr>
          <p:pic>
            <p:nvPicPr>
              <p:cNvPr id="64522" name="Picture 6" descr="ARS Logo">
                <a:hlinkClick r:id="rId3"/>
              </p:cNvPr>
              <p:cNvPicPr>
                <a:picLocks noChangeAspect="1" noChangeArrowheads="1"/>
              </p:cNvPicPr>
              <p:nvPr/>
            </p:nvPicPr>
            <p:blipFill>
              <a:blip r:embed="rId4" cstate="print"/>
              <a:srcRect/>
              <a:stretch>
                <a:fillRect/>
              </a:stretch>
            </p:blipFill>
            <p:spPr bwMode="auto">
              <a:xfrm>
                <a:off x="288" y="4032"/>
                <a:ext cx="282" cy="192"/>
              </a:xfrm>
              <a:prstGeom prst="rect">
                <a:avLst/>
              </a:prstGeom>
              <a:noFill/>
              <a:ln w="9525">
                <a:noFill/>
                <a:miter lim="800000"/>
                <a:headEnd/>
                <a:tailEnd/>
              </a:ln>
            </p:spPr>
          </p:pic>
          <p:pic>
            <p:nvPicPr>
              <p:cNvPr id="64523" name="Picture 7" descr="USDA Logo">
                <a:hlinkClick r:id="rId5"/>
              </p:cNvPr>
              <p:cNvPicPr>
                <a:picLocks noChangeAspect="1" noChangeArrowheads="1"/>
              </p:cNvPicPr>
              <p:nvPr/>
            </p:nvPicPr>
            <p:blipFill>
              <a:blip r:embed="rId6" cstate="print"/>
              <a:srcRect/>
              <a:stretch>
                <a:fillRect/>
              </a:stretch>
            </p:blipFill>
            <p:spPr bwMode="auto">
              <a:xfrm>
                <a:off x="288" y="3840"/>
                <a:ext cx="282" cy="192"/>
              </a:xfrm>
              <a:prstGeom prst="rect">
                <a:avLst/>
              </a:prstGeom>
              <a:noFill/>
              <a:ln w="9525">
                <a:noFill/>
                <a:miter lim="800000"/>
                <a:headEnd/>
                <a:tailEnd/>
              </a:ln>
            </p:spPr>
          </p:pic>
        </p:grpSp>
        <p:sp>
          <p:nvSpPr>
            <p:cNvPr id="64521" name="Text Box 8"/>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solidFill>
                    <a:srgbClr val="FFFFFF"/>
                  </a:solidFill>
                  <a:latin typeface="Comic Sans MS" pitchFamily="66" charset="0"/>
                </a:rPr>
                <a:t>JER</a:t>
              </a:r>
            </a:p>
          </p:txBody>
        </p:sp>
      </p:grpSp>
      <p:pic>
        <p:nvPicPr>
          <p:cNvPr id="64517" name="Picture 10" descr="2004111003_Display-35"/>
          <p:cNvPicPr>
            <a:picLocks noChangeAspect="1" noChangeArrowheads="1"/>
          </p:cNvPicPr>
          <p:nvPr/>
        </p:nvPicPr>
        <p:blipFill>
          <a:blip r:embed="rId7" cstate="print"/>
          <a:srcRect/>
          <a:stretch>
            <a:fillRect/>
          </a:stretch>
        </p:blipFill>
        <p:spPr bwMode="auto">
          <a:xfrm>
            <a:off x="304800" y="5410200"/>
            <a:ext cx="4600575" cy="1022350"/>
          </a:xfrm>
          <a:prstGeom prst="rect">
            <a:avLst/>
          </a:prstGeom>
          <a:noFill/>
          <a:ln w="9525">
            <a:noFill/>
            <a:miter lim="800000"/>
            <a:headEnd/>
            <a:tailEnd/>
          </a:ln>
        </p:spPr>
      </p:pic>
      <p:sp>
        <p:nvSpPr>
          <p:cNvPr id="138251" name="Rectangle 11"/>
          <p:cNvSpPr>
            <a:spLocks noChangeArrowheads="1"/>
          </p:cNvSpPr>
          <p:nvPr/>
        </p:nvSpPr>
        <p:spPr bwMode="auto">
          <a:xfrm>
            <a:off x="228600" y="6477000"/>
            <a:ext cx="4735513" cy="214313"/>
          </a:xfrm>
          <a:prstGeom prst="rect">
            <a:avLst/>
          </a:prstGeom>
          <a:noFill/>
          <a:ln>
            <a:noFill/>
          </a:ln>
          <a:effectLst/>
          <a:extLst/>
        </p:spPr>
        <p:txBody>
          <a:bodyPr wrap="none">
            <a:spAutoFit/>
          </a:bodyPr>
          <a:lstStyle/>
          <a:p>
            <a:pPr>
              <a:defRPr/>
            </a:pPr>
            <a:r>
              <a:rPr lang="en-US" sz="800" b="1">
                <a:solidFill>
                  <a:srgbClr val="04080C"/>
                </a:solidFill>
                <a:effectLst>
                  <a:outerShdw blurRad="38100" dist="38100" dir="2700000" algn="tl">
                    <a:srgbClr val="FFFFFF"/>
                  </a:outerShdw>
                </a:effectLst>
              </a:rPr>
              <a:t>http://www.bumperart.com/ProductDetails.aspx?SKU=2004111003&amp;productID=19879</a:t>
            </a:r>
          </a:p>
        </p:txBody>
      </p:sp>
      <p:sp>
        <p:nvSpPr>
          <p:cNvPr id="138252" name="Text Box 12"/>
          <p:cNvSpPr txBox="1">
            <a:spLocks noChangeArrowheads="1"/>
          </p:cNvSpPr>
          <p:nvPr/>
        </p:nvSpPr>
        <p:spPr bwMode="auto">
          <a:xfrm>
            <a:off x="457200" y="4724400"/>
            <a:ext cx="8404225" cy="244475"/>
          </a:xfrm>
          <a:prstGeom prst="rect">
            <a:avLst/>
          </a:prstGeom>
          <a:noFill/>
          <a:ln>
            <a:noFill/>
          </a:ln>
          <a:effectLst/>
          <a:extLst/>
        </p:spPr>
        <p:txBody>
          <a:bodyPr wrap="none">
            <a:spAutoFit/>
          </a:bodyPr>
          <a:lstStyle/>
          <a:p>
            <a:pPr>
              <a:defRPr/>
            </a:pPr>
            <a:r>
              <a:rPr lang="en-US" sz="1000" b="1">
                <a:solidFill>
                  <a:srgbClr val="04080C"/>
                </a:solidFill>
                <a:effectLst>
                  <a:outerShdw blurRad="38100" dist="38100" dir="2700000" algn="tl">
                    <a:srgbClr val="FFFFFF"/>
                  </a:outerShdw>
                </a:effectLst>
              </a:rPr>
              <a:t>Source: Hulet, C. V., Shupe, W. L. and Howard. V. W. 1987.  Coyotes, guard dogs, and electric fences.  Rangelands.  9(3):102-105.</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0">
          <a:gsLst>
            <a:gs pos="0">
              <a:srgbClr val="3973AD"/>
            </a:gs>
            <a:gs pos="100000">
              <a:srgbClr val="DDDDDD"/>
            </a:gs>
          </a:gsLst>
          <a:lin ang="5400000" scaled="1"/>
        </a:gra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0" y="381000"/>
            <a:ext cx="9144000" cy="1371600"/>
          </a:xfrm>
        </p:spPr>
        <p:txBody>
          <a:bodyPr/>
          <a:lstStyle/>
          <a:p>
            <a:pPr eaLnBrk="1" hangingPunct="1">
              <a:defRPr/>
            </a:pPr>
            <a:r>
              <a:rPr lang="en-US" b="1" dirty="0" smtClean="0">
                <a:solidFill>
                  <a:srgbClr val="FFFF00"/>
                </a:solidFill>
              </a:rPr>
              <a:t>METHODS OF CONTORL</a:t>
            </a:r>
          </a:p>
        </p:txBody>
      </p:sp>
      <p:sp>
        <p:nvSpPr>
          <p:cNvPr id="140291" name="Rectangle 3"/>
          <p:cNvSpPr>
            <a:spLocks noGrp="1" noChangeArrowheads="1"/>
          </p:cNvSpPr>
          <p:nvPr>
            <p:ph type="body" idx="1"/>
          </p:nvPr>
        </p:nvSpPr>
        <p:spPr/>
        <p:txBody>
          <a:bodyPr/>
          <a:lstStyle/>
          <a:p>
            <a:pPr eaLnBrk="1" hangingPunct="1">
              <a:defRPr/>
            </a:pPr>
            <a:r>
              <a:rPr lang="en-US" dirty="0" smtClean="0">
                <a:solidFill>
                  <a:srgbClr val="FFFF00"/>
                </a:solidFill>
              </a:rPr>
              <a:t>TRAPS AND SNARES</a:t>
            </a:r>
          </a:p>
          <a:p>
            <a:pPr eaLnBrk="1" hangingPunct="1">
              <a:defRPr/>
            </a:pPr>
            <a:r>
              <a:rPr lang="en-US" dirty="0" smtClean="0">
                <a:solidFill>
                  <a:srgbClr val="FFFF00"/>
                </a:solidFill>
              </a:rPr>
              <a:t>POISONED BAITS</a:t>
            </a:r>
          </a:p>
          <a:p>
            <a:pPr eaLnBrk="1" hangingPunct="1">
              <a:defRPr/>
            </a:pPr>
            <a:r>
              <a:rPr lang="en-US" dirty="0" smtClean="0">
                <a:solidFill>
                  <a:srgbClr val="FFFF00"/>
                </a:solidFill>
              </a:rPr>
              <a:t>CALLING AND SHOOTING</a:t>
            </a:r>
          </a:p>
          <a:p>
            <a:pPr eaLnBrk="1" hangingPunct="1">
              <a:defRPr/>
            </a:pPr>
            <a:r>
              <a:rPr lang="en-US" dirty="0" smtClean="0">
                <a:solidFill>
                  <a:srgbClr val="FFFF00"/>
                </a:solidFill>
              </a:rPr>
              <a:t>AERIAL GUNNING</a:t>
            </a:r>
          </a:p>
          <a:p>
            <a:pPr eaLnBrk="1" hangingPunct="1">
              <a:defRPr/>
            </a:pPr>
            <a:r>
              <a:rPr lang="en-US" dirty="0" smtClean="0">
                <a:solidFill>
                  <a:srgbClr val="FFFF00"/>
                </a:solidFill>
              </a:rPr>
              <a:t>ELECTRIC FENCES</a:t>
            </a:r>
          </a:p>
          <a:p>
            <a:pPr eaLnBrk="1" hangingPunct="1">
              <a:defRPr/>
            </a:pPr>
            <a:r>
              <a:rPr lang="en-US" i="1" dirty="0" smtClean="0">
                <a:solidFill>
                  <a:srgbClr val="FFC000"/>
                </a:solidFill>
              </a:rPr>
              <a:t>GUARD DOGS</a:t>
            </a:r>
          </a:p>
        </p:txBody>
      </p:sp>
      <p:grpSp>
        <p:nvGrpSpPr>
          <p:cNvPr id="65540" name="Group 5"/>
          <p:cNvGrpSpPr>
            <a:grpSpLocks/>
          </p:cNvGrpSpPr>
          <p:nvPr/>
        </p:nvGrpSpPr>
        <p:grpSpPr bwMode="auto">
          <a:xfrm>
            <a:off x="8077200" y="6396038"/>
            <a:ext cx="1066800" cy="461962"/>
            <a:chOff x="3216" y="4027"/>
            <a:chExt cx="672" cy="291"/>
          </a:xfrm>
        </p:grpSpPr>
        <p:grpSp>
          <p:nvGrpSpPr>
            <p:cNvPr id="65541" name="Group 6"/>
            <p:cNvGrpSpPr>
              <a:grpSpLocks/>
            </p:cNvGrpSpPr>
            <p:nvPr/>
          </p:nvGrpSpPr>
          <p:grpSpPr bwMode="auto">
            <a:xfrm>
              <a:off x="3216" y="4027"/>
              <a:ext cx="263" cy="291"/>
              <a:chOff x="288" y="3840"/>
              <a:chExt cx="282" cy="384"/>
            </a:xfrm>
          </p:grpSpPr>
          <p:pic>
            <p:nvPicPr>
              <p:cNvPr id="65543" name="Picture 7" descr="ARS Logo">
                <a:hlinkClick r:id="rId3"/>
              </p:cNvPr>
              <p:cNvPicPr>
                <a:picLocks noChangeAspect="1" noChangeArrowheads="1"/>
              </p:cNvPicPr>
              <p:nvPr/>
            </p:nvPicPr>
            <p:blipFill>
              <a:blip r:embed="rId4" cstate="print"/>
              <a:srcRect/>
              <a:stretch>
                <a:fillRect/>
              </a:stretch>
            </p:blipFill>
            <p:spPr bwMode="auto">
              <a:xfrm>
                <a:off x="288" y="4032"/>
                <a:ext cx="282" cy="192"/>
              </a:xfrm>
              <a:prstGeom prst="rect">
                <a:avLst/>
              </a:prstGeom>
              <a:noFill/>
              <a:ln w="9525">
                <a:noFill/>
                <a:miter lim="800000"/>
                <a:headEnd/>
                <a:tailEnd/>
              </a:ln>
            </p:spPr>
          </p:pic>
          <p:pic>
            <p:nvPicPr>
              <p:cNvPr id="65544" name="Picture 8" descr="USDA Logo">
                <a:hlinkClick r:id="rId5"/>
              </p:cNvPr>
              <p:cNvPicPr>
                <a:picLocks noChangeAspect="1" noChangeArrowheads="1"/>
              </p:cNvPicPr>
              <p:nvPr/>
            </p:nvPicPr>
            <p:blipFill>
              <a:blip r:embed="rId6" cstate="print"/>
              <a:srcRect/>
              <a:stretch>
                <a:fillRect/>
              </a:stretch>
            </p:blipFill>
            <p:spPr bwMode="auto">
              <a:xfrm>
                <a:off x="288" y="3840"/>
                <a:ext cx="282" cy="192"/>
              </a:xfrm>
              <a:prstGeom prst="rect">
                <a:avLst/>
              </a:prstGeom>
              <a:noFill/>
              <a:ln w="9525">
                <a:noFill/>
                <a:miter lim="800000"/>
                <a:headEnd/>
                <a:tailEnd/>
              </a:ln>
            </p:spPr>
          </p:pic>
        </p:grpSp>
        <p:sp>
          <p:nvSpPr>
            <p:cNvPr id="65542" name="Text Box 9"/>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solidFill>
                    <a:srgbClr val="FFFFFF"/>
                  </a:solidFill>
                  <a:latin typeface="Comic Sans MS" pitchFamily="66" charset="0"/>
                </a:rPr>
                <a:t>JER</a:t>
              </a:r>
            </a:p>
          </p:txBody>
        </p:sp>
      </p:gr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3973AD"/>
            </a:gs>
            <a:gs pos="100000">
              <a:srgbClr val="DDDDDD"/>
            </a:gs>
          </a:gsLst>
          <a:lin ang="5400000" scaled="1"/>
        </a:gra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defRPr/>
            </a:pPr>
            <a:r>
              <a:rPr lang="en-US" b="1" dirty="0" smtClean="0">
                <a:solidFill>
                  <a:srgbClr val="FFFF00"/>
                </a:solidFill>
              </a:rPr>
              <a:t>JORNADA OBSERVATIONS</a:t>
            </a:r>
          </a:p>
        </p:txBody>
      </p:sp>
      <p:sp>
        <p:nvSpPr>
          <p:cNvPr id="88067" name="Rectangle 3"/>
          <p:cNvSpPr>
            <a:spLocks noGrp="1" noChangeArrowheads="1"/>
          </p:cNvSpPr>
          <p:nvPr>
            <p:ph type="body" idx="1"/>
          </p:nvPr>
        </p:nvSpPr>
        <p:spPr>
          <a:xfrm>
            <a:off x="0" y="1981200"/>
            <a:ext cx="9144000" cy="4114800"/>
          </a:xfrm>
        </p:spPr>
        <p:txBody>
          <a:bodyPr/>
          <a:lstStyle/>
          <a:p>
            <a:pPr eaLnBrk="1" hangingPunct="1">
              <a:buFont typeface="Wingdings" pitchFamily="2" charset="2"/>
              <a:buNone/>
              <a:defRPr/>
            </a:pPr>
            <a:r>
              <a:rPr lang="en-US" sz="2800" dirty="0" smtClean="0">
                <a:solidFill>
                  <a:srgbClr val="FF33CC"/>
                </a:solidFill>
              </a:rPr>
              <a:t>.. </a:t>
            </a:r>
            <a:r>
              <a:rPr lang="en-US" sz="2800" dirty="0" smtClean="0">
                <a:solidFill>
                  <a:srgbClr val="FFFF00"/>
                </a:solidFill>
              </a:rPr>
              <a:t>CATTLE DON’T </a:t>
            </a:r>
            <a:r>
              <a:rPr lang="en-US" sz="2800" dirty="0" smtClean="0">
                <a:solidFill>
                  <a:srgbClr val="FD0303"/>
                </a:solidFill>
              </a:rPr>
              <a:t>“APPRECIATE”</a:t>
            </a:r>
            <a:r>
              <a:rPr lang="en-US" sz="2800" dirty="0" smtClean="0">
                <a:solidFill>
                  <a:srgbClr val="FFFF00"/>
                </a:solidFill>
              </a:rPr>
              <a:t> CANINES</a:t>
            </a:r>
          </a:p>
          <a:p>
            <a:pPr eaLnBrk="1" hangingPunct="1">
              <a:buFont typeface="Wingdings" pitchFamily="2" charset="2"/>
              <a:buNone/>
              <a:defRPr/>
            </a:pPr>
            <a:endParaRPr lang="en-US" sz="2800" dirty="0" smtClean="0">
              <a:solidFill>
                <a:srgbClr val="FFFF00"/>
              </a:solidFill>
            </a:endParaRPr>
          </a:p>
          <a:p>
            <a:pPr eaLnBrk="1" hangingPunct="1">
              <a:buFont typeface="Wingdings" pitchFamily="2" charset="2"/>
              <a:buNone/>
              <a:defRPr/>
            </a:pPr>
            <a:r>
              <a:rPr lang="en-US" sz="2800" dirty="0" smtClean="0">
                <a:solidFill>
                  <a:srgbClr val="FF33CC"/>
                </a:solidFill>
              </a:rPr>
              <a:t>..</a:t>
            </a:r>
            <a:r>
              <a:rPr lang="en-US" sz="2800" dirty="0" smtClean="0">
                <a:solidFill>
                  <a:srgbClr val="FFFF00"/>
                </a:solidFill>
              </a:rPr>
              <a:t> COYOTES DON’T KILL HEALTHY COWS AND CALVES </a:t>
            </a:r>
            <a:endParaRPr lang="en-US" sz="2800" u="sng" dirty="0" smtClean="0">
              <a:solidFill>
                <a:srgbClr val="FFFF00"/>
              </a:solidFill>
            </a:endParaRPr>
          </a:p>
          <a:p>
            <a:pPr eaLnBrk="1" hangingPunct="1">
              <a:buFont typeface="Wingdings" pitchFamily="2" charset="2"/>
              <a:buNone/>
              <a:defRPr/>
            </a:pPr>
            <a:endParaRPr lang="en-US" sz="2800" dirty="0" smtClean="0">
              <a:solidFill>
                <a:srgbClr val="FFFF00"/>
              </a:solidFill>
            </a:endParaRPr>
          </a:p>
          <a:p>
            <a:pPr eaLnBrk="1" hangingPunct="1">
              <a:buFont typeface="Wingdings" pitchFamily="2" charset="2"/>
              <a:buNone/>
              <a:defRPr/>
            </a:pPr>
            <a:r>
              <a:rPr lang="en-US" sz="2800" dirty="0" smtClean="0">
                <a:solidFill>
                  <a:srgbClr val="FF33CC"/>
                </a:solidFill>
              </a:rPr>
              <a:t>.. </a:t>
            </a:r>
            <a:r>
              <a:rPr lang="en-US" sz="2800" dirty="0" smtClean="0">
                <a:solidFill>
                  <a:srgbClr val="FFFF00"/>
                </a:solidFill>
              </a:rPr>
              <a:t>CATTLE AND SHEEP DON’T REMAIN TOGETHER 	UNDER FREE-RANGING CONDITIONS</a:t>
            </a:r>
          </a:p>
          <a:p>
            <a:pPr eaLnBrk="1" hangingPunct="1">
              <a:buFont typeface="Wingdings" pitchFamily="2" charset="2"/>
              <a:buNone/>
              <a:defRPr/>
            </a:pPr>
            <a:endParaRPr lang="en-US" sz="2800" dirty="0" smtClean="0">
              <a:solidFill>
                <a:srgbClr val="FFFF00"/>
              </a:solidFill>
            </a:endParaRPr>
          </a:p>
          <a:p>
            <a:pPr eaLnBrk="1" hangingPunct="1">
              <a:buFont typeface="Wingdings" pitchFamily="2" charset="2"/>
              <a:buNone/>
              <a:defRPr/>
            </a:pPr>
            <a:endParaRPr lang="en-US" sz="2800" dirty="0" smtClean="0"/>
          </a:p>
        </p:txBody>
      </p:sp>
      <p:grpSp>
        <p:nvGrpSpPr>
          <p:cNvPr id="66564" name="Group 5"/>
          <p:cNvGrpSpPr>
            <a:grpSpLocks/>
          </p:cNvGrpSpPr>
          <p:nvPr/>
        </p:nvGrpSpPr>
        <p:grpSpPr bwMode="auto">
          <a:xfrm>
            <a:off x="8077200" y="6396038"/>
            <a:ext cx="1066800" cy="461962"/>
            <a:chOff x="3216" y="4027"/>
            <a:chExt cx="672" cy="291"/>
          </a:xfrm>
        </p:grpSpPr>
        <p:grpSp>
          <p:nvGrpSpPr>
            <p:cNvPr id="66565" name="Group 6"/>
            <p:cNvGrpSpPr>
              <a:grpSpLocks/>
            </p:cNvGrpSpPr>
            <p:nvPr/>
          </p:nvGrpSpPr>
          <p:grpSpPr bwMode="auto">
            <a:xfrm>
              <a:off x="3216" y="4027"/>
              <a:ext cx="263" cy="291"/>
              <a:chOff x="288" y="3840"/>
              <a:chExt cx="282" cy="384"/>
            </a:xfrm>
          </p:grpSpPr>
          <p:pic>
            <p:nvPicPr>
              <p:cNvPr id="66567" name="Picture 7" descr="ARS Logo">
                <a:hlinkClick r:id="rId3"/>
              </p:cNvPr>
              <p:cNvPicPr>
                <a:picLocks noChangeAspect="1" noChangeArrowheads="1"/>
              </p:cNvPicPr>
              <p:nvPr/>
            </p:nvPicPr>
            <p:blipFill>
              <a:blip r:embed="rId4" cstate="print"/>
              <a:srcRect/>
              <a:stretch>
                <a:fillRect/>
              </a:stretch>
            </p:blipFill>
            <p:spPr bwMode="auto">
              <a:xfrm>
                <a:off x="288" y="4032"/>
                <a:ext cx="282" cy="192"/>
              </a:xfrm>
              <a:prstGeom prst="rect">
                <a:avLst/>
              </a:prstGeom>
              <a:noFill/>
              <a:ln w="9525">
                <a:noFill/>
                <a:miter lim="800000"/>
                <a:headEnd/>
                <a:tailEnd/>
              </a:ln>
            </p:spPr>
          </p:pic>
          <p:pic>
            <p:nvPicPr>
              <p:cNvPr id="66568" name="Picture 8" descr="USDA Logo">
                <a:hlinkClick r:id="rId5"/>
              </p:cNvPr>
              <p:cNvPicPr>
                <a:picLocks noChangeAspect="1" noChangeArrowheads="1"/>
              </p:cNvPicPr>
              <p:nvPr/>
            </p:nvPicPr>
            <p:blipFill>
              <a:blip r:embed="rId6" cstate="print"/>
              <a:srcRect/>
              <a:stretch>
                <a:fillRect/>
              </a:stretch>
            </p:blipFill>
            <p:spPr bwMode="auto">
              <a:xfrm>
                <a:off x="288" y="3840"/>
                <a:ext cx="282" cy="192"/>
              </a:xfrm>
              <a:prstGeom prst="rect">
                <a:avLst/>
              </a:prstGeom>
              <a:noFill/>
              <a:ln w="9525">
                <a:noFill/>
                <a:miter lim="800000"/>
                <a:headEnd/>
                <a:tailEnd/>
              </a:ln>
            </p:spPr>
          </p:pic>
        </p:grpSp>
        <p:sp>
          <p:nvSpPr>
            <p:cNvPr id="66566" name="Text Box 9"/>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solidFill>
                    <a:srgbClr val="FFFFFF"/>
                  </a:solidFill>
                  <a:latin typeface="Comic Sans MS" pitchFamily="66" charset="0"/>
                </a:rPr>
                <a:t>JER</a:t>
              </a:r>
            </a:p>
          </p:txBody>
        </p:sp>
      </p:gr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0">
          <a:gsLst>
            <a:gs pos="0">
              <a:srgbClr val="3973AD"/>
            </a:gs>
            <a:gs pos="100000">
              <a:srgbClr val="DDDDDD"/>
            </a:gs>
          </a:gsLst>
          <a:lin ang="5400000" scaled="1"/>
        </a:gra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381000"/>
            <a:ext cx="9144000" cy="1371600"/>
          </a:xfrm>
        </p:spPr>
        <p:txBody>
          <a:bodyPr/>
          <a:lstStyle/>
          <a:p>
            <a:pPr eaLnBrk="1" hangingPunct="1">
              <a:defRPr/>
            </a:pPr>
            <a:r>
              <a:rPr lang="en-US" sz="3200" b="1" dirty="0" smtClean="0">
                <a:solidFill>
                  <a:srgbClr val="FFFF00"/>
                </a:solidFill>
              </a:rPr>
              <a:t>HOW FREE-RANGING SMALL RUMINANTS (</a:t>
            </a:r>
            <a:r>
              <a:rPr lang="en-US" sz="3200" b="1" dirty="0" smtClean="0">
                <a:solidFill>
                  <a:srgbClr val="04080C"/>
                </a:solidFill>
              </a:rPr>
              <a:t>R</a:t>
            </a:r>
            <a:r>
              <a:rPr lang="en-US" sz="3200" b="1" baseline="30000" dirty="0" smtClean="0">
                <a:solidFill>
                  <a:srgbClr val="04080C"/>
                </a:solidFill>
              </a:rPr>
              <a:t>S</a:t>
            </a:r>
            <a:r>
              <a:rPr lang="en-US" sz="3200" b="1" dirty="0" smtClean="0">
                <a:solidFill>
                  <a:srgbClr val="FFFF00"/>
                </a:solidFill>
              </a:rPr>
              <a:t>) &amp; CATTLE (</a:t>
            </a:r>
            <a:r>
              <a:rPr lang="en-US" sz="3200" b="1" dirty="0" smtClean="0">
                <a:solidFill>
                  <a:srgbClr val="04080C"/>
                </a:solidFill>
              </a:rPr>
              <a:t>C</a:t>
            </a:r>
            <a:r>
              <a:rPr lang="en-US" sz="3200" b="1" dirty="0" smtClean="0">
                <a:solidFill>
                  <a:srgbClr val="FFFF00"/>
                </a:solidFill>
              </a:rPr>
              <a:t>) DISTRIBUTE THEMSELVES OVER A LANDSCAPE</a:t>
            </a:r>
          </a:p>
        </p:txBody>
      </p:sp>
      <p:grpSp>
        <p:nvGrpSpPr>
          <p:cNvPr id="68611" name="Group 5"/>
          <p:cNvGrpSpPr>
            <a:grpSpLocks/>
          </p:cNvGrpSpPr>
          <p:nvPr/>
        </p:nvGrpSpPr>
        <p:grpSpPr bwMode="auto">
          <a:xfrm>
            <a:off x="8077200" y="6396038"/>
            <a:ext cx="1066800" cy="461962"/>
            <a:chOff x="3216" y="4027"/>
            <a:chExt cx="672" cy="291"/>
          </a:xfrm>
        </p:grpSpPr>
        <p:grpSp>
          <p:nvGrpSpPr>
            <p:cNvPr id="68678" name="Group 6"/>
            <p:cNvGrpSpPr>
              <a:grpSpLocks/>
            </p:cNvGrpSpPr>
            <p:nvPr/>
          </p:nvGrpSpPr>
          <p:grpSpPr bwMode="auto">
            <a:xfrm>
              <a:off x="3216" y="4027"/>
              <a:ext cx="263" cy="291"/>
              <a:chOff x="288" y="3840"/>
              <a:chExt cx="282" cy="384"/>
            </a:xfrm>
          </p:grpSpPr>
          <p:pic>
            <p:nvPicPr>
              <p:cNvPr id="68680" name="Picture 7" descr="ARS Logo">
                <a:hlinkClick r:id="rId3"/>
              </p:cNvPr>
              <p:cNvPicPr>
                <a:picLocks noChangeAspect="1" noChangeArrowheads="1"/>
              </p:cNvPicPr>
              <p:nvPr/>
            </p:nvPicPr>
            <p:blipFill>
              <a:blip r:embed="rId4" cstate="print"/>
              <a:srcRect/>
              <a:stretch>
                <a:fillRect/>
              </a:stretch>
            </p:blipFill>
            <p:spPr bwMode="auto">
              <a:xfrm>
                <a:off x="288" y="4032"/>
                <a:ext cx="282" cy="192"/>
              </a:xfrm>
              <a:prstGeom prst="rect">
                <a:avLst/>
              </a:prstGeom>
              <a:noFill/>
              <a:ln w="9525">
                <a:noFill/>
                <a:miter lim="800000"/>
                <a:headEnd/>
                <a:tailEnd/>
              </a:ln>
            </p:spPr>
          </p:pic>
          <p:pic>
            <p:nvPicPr>
              <p:cNvPr id="68681" name="Picture 8" descr="USDA Logo">
                <a:hlinkClick r:id="rId5"/>
              </p:cNvPr>
              <p:cNvPicPr>
                <a:picLocks noChangeAspect="1" noChangeArrowheads="1"/>
              </p:cNvPicPr>
              <p:nvPr/>
            </p:nvPicPr>
            <p:blipFill>
              <a:blip r:embed="rId6" cstate="print"/>
              <a:srcRect/>
              <a:stretch>
                <a:fillRect/>
              </a:stretch>
            </p:blipFill>
            <p:spPr bwMode="auto">
              <a:xfrm>
                <a:off x="288" y="3840"/>
                <a:ext cx="282" cy="192"/>
              </a:xfrm>
              <a:prstGeom prst="rect">
                <a:avLst/>
              </a:prstGeom>
              <a:noFill/>
              <a:ln w="9525">
                <a:noFill/>
                <a:miter lim="800000"/>
                <a:headEnd/>
                <a:tailEnd/>
              </a:ln>
            </p:spPr>
          </p:pic>
        </p:grpSp>
        <p:sp>
          <p:nvSpPr>
            <p:cNvPr id="68679" name="Text Box 9"/>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solidFill>
                    <a:srgbClr val="FFFFFF"/>
                  </a:solidFill>
                  <a:latin typeface="Comic Sans MS" pitchFamily="66" charset="0"/>
                </a:rPr>
                <a:t>JER</a:t>
              </a:r>
            </a:p>
          </p:txBody>
        </p:sp>
      </p:grpSp>
      <p:grpSp>
        <p:nvGrpSpPr>
          <p:cNvPr id="74" name="Group 73"/>
          <p:cNvGrpSpPr/>
          <p:nvPr/>
        </p:nvGrpSpPr>
        <p:grpSpPr>
          <a:xfrm>
            <a:off x="5867400" y="3429000"/>
            <a:ext cx="2235200" cy="2227263"/>
            <a:chOff x="5943600" y="2286000"/>
            <a:chExt cx="2235200" cy="2227263"/>
          </a:xfrm>
        </p:grpSpPr>
        <p:grpSp>
          <p:nvGrpSpPr>
            <p:cNvPr id="68623" name="Group 50"/>
            <p:cNvGrpSpPr>
              <a:grpSpLocks/>
            </p:cNvGrpSpPr>
            <p:nvPr/>
          </p:nvGrpSpPr>
          <p:grpSpPr bwMode="auto">
            <a:xfrm>
              <a:off x="5943600" y="2286000"/>
              <a:ext cx="2235200" cy="1828800"/>
              <a:chOff x="1600200" y="2133600"/>
              <a:chExt cx="2235200" cy="1828800"/>
            </a:xfrm>
          </p:grpSpPr>
          <p:sp>
            <p:nvSpPr>
              <p:cNvPr id="68636" name="Flowchart: Connector 51"/>
              <p:cNvSpPr>
                <a:spLocks noChangeAspect="1"/>
              </p:cNvSpPr>
              <p:nvPr/>
            </p:nvSpPr>
            <p:spPr bwMode="auto">
              <a:xfrm>
                <a:off x="1600200" y="2133600"/>
                <a:ext cx="2235200" cy="1828800"/>
              </a:xfrm>
              <a:prstGeom prst="flowChartConnector">
                <a:avLst/>
              </a:prstGeom>
              <a:noFill/>
              <a:ln w="9525" algn="ctr">
                <a:solidFill>
                  <a:srgbClr val="04080C"/>
                </a:solidFill>
                <a:round/>
                <a:headEnd/>
                <a:tailEnd/>
              </a:ln>
            </p:spPr>
            <p:txBody>
              <a:bodyPr/>
              <a:lstStyle/>
              <a:p>
                <a:endParaRPr lang="en-US"/>
              </a:p>
            </p:txBody>
          </p:sp>
          <p:grpSp>
            <p:nvGrpSpPr>
              <p:cNvPr id="68637" name="Group 48"/>
              <p:cNvGrpSpPr>
                <a:grpSpLocks/>
              </p:cNvGrpSpPr>
              <p:nvPr/>
            </p:nvGrpSpPr>
            <p:grpSpPr bwMode="auto">
              <a:xfrm>
                <a:off x="1676400" y="2209800"/>
                <a:ext cx="2154065" cy="1724799"/>
                <a:chOff x="1676400" y="2209800"/>
                <a:chExt cx="2154065" cy="1724799"/>
              </a:xfrm>
            </p:grpSpPr>
            <p:sp>
              <p:nvSpPr>
                <p:cNvPr id="68638" name="TextBox 53"/>
                <p:cNvSpPr txBox="1">
                  <a:spLocks noChangeArrowheads="1"/>
                </p:cNvSpPr>
                <p:nvPr/>
              </p:nvSpPr>
              <p:spPr bwMode="auto">
                <a:xfrm>
                  <a:off x="3552825" y="2590800"/>
                  <a:ext cx="277640" cy="276999"/>
                </a:xfrm>
                <a:prstGeom prst="rect">
                  <a:avLst/>
                </a:prstGeom>
                <a:noFill/>
                <a:ln w="9525">
                  <a:noFill/>
                  <a:miter lim="800000"/>
                  <a:headEnd/>
                  <a:tailEnd/>
                </a:ln>
              </p:spPr>
              <p:txBody>
                <a:bodyPr wrap="none">
                  <a:spAutoFit/>
                </a:bodyPr>
                <a:lstStyle/>
                <a:p>
                  <a:r>
                    <a:rPr lang="en-US" sz="1200">
                      <a:solidFill>
                        <a:srgbClr val="04080C"/>
                      </a:solidFill>
                    </a:rPr>
                    <a:t>C</a:t>
                  </a:r>
                </a:p>
              </p:txBody>
            </p:sp>
            <p:sp>
              <p:nvSpPr>
                <p:cNvPr id="68639" name="TextBox 54"/>
                <p:cNvSpPr txBox="1">
                  <a:spLocks noChangeArrowheads="1"/>
                </p:cNvSpPr>
                <p:nvPr/>
              </p:nvSpPr>
              <p:spPr bwMode="auto">
                <a:xfrm>
                  <a:off x="2819400" y="3657600"/>
                  <a:ext cx="277640" cy="276999"/>
                </a:xfrm>
                <a:prstGeom prst="rect">
                  <a:avLst/>
                </a:prstGeom>
                <a:noFill/>
                <a:ln w="9525">
                  <a:noFill/>
                  <a:miter lim="800000"/>
                  <a:headEnd/>
                  <a:tailEnd/>
                </a:ln>
              </p:spPr>
              <p:txBody>
                <a:bodyPr wrap="none">
                  <a:spAutoFit/>
                </a:bodyPr>
                <a:lstStyle/>
                <a:p>
                  <a:r>
                    <a:rPr lang="en-US" sz="1200">
                      <a:solidFill>
                        <a:srgbClr val="04080C"/>
                      </a:solidFill>
                    </a:rPr>
                    <a:t>C</a:t>
                  </a:r>
                </a:p>
              </p:txBody>
            </p:sp>
            <p:sp>
              <p:nvSpPr>
                <p:cNvPr id="68640" name="TextBox 55"/>
                <p:cNvSpPr txBox="1">
                  <a:spLocks noChangeArrowheads="1"/>
                </p:cNvSpPr>
                <p:nvPr/>
              </p:nvSpPr>
              <p:spPr bwMode="auto">
                <a:xfrm>
                  <a:off x="2590800" y="2362200"/>
                  <a:ext cx="277640" cy="276999"/>
                </a:xfrm>
                <a:prstGeom prst="rect">
                  <a:avLst/>
                </a:prstGeom>
                <a:noFill/>
                <a:ln w="9525">
                  <a:noFill/>
                  <a:miter lim="800000"/>
                  <a:headEnd/>
                  <a:tailEnd/>
                </a:ln>
              </p:spPr>
              <p:txBody>
                <a:bodyPr wrap="none">
                  <a:spAutoFit/>
                </a:bodyPr>
                <a:lstStyle/>
                <a:p>
                  <a:r>
                    <a:rPr lang="en-US" sz="1200">
                      <a:solidFill>
                        <a:srgbClr val="04080C"/>
                      </a:solidFill>
                    </a:rPr>
                    <a:t>C</a:t>
                  </a:r>
                </a:p>
              </p:txBody>
            </p:sp>
            <p:sp>
              <p:nvSpPr>
                <p:cNvPr id="68641" name="TextBox 56"/>
                <p:cNvSpPr txBox="1">
                  <a:spLocks noChangeArrowheads="1"/>
                </p:cNvSpPr>
                <p:nvPr/>
              </p:nvSpPr>
              <p:spPr bwMode="auto">
                <a:xfrm>
                  <a:off x="1676400" y="3124200"/>
                  <a:ext cx="277640" cy="276999"/>
                </a:xfrm>
                <a:prstGeom prst="rect">
                  <a:avLst/>
                </a:prstGeom>
                <a:noFill/>
                <a:ln w="9525">
                  <a:noFill/>
                  <a:miter lim="800000"/>
                  <a:headEnd/>
                  <a:tailEnd/>
                </a:ln>
              </p:spPr>
              <p:txBody>
                <a:bodyPr wrap="none">
                  <a:spAutoFit/>
                </a:bodyPr>
                <a:lstStyle/>
                <a:p>
                  <a:r>
                    <a:rPr lang="en-US" sz="1200">
                      <a:solidFill>
                        <a:srgbClr val="04080C"/>
                      </a:solidFill>
                    </a:rPr>
                    <a:t>C</a:t>
                  </a:r>
                </a:p>
              </p:txBody>
            </p:sp>
            <p:sp>
              <p:nvSpPr>
                <p:cNvPr id="68642" name="TextBox 57"/>
                <p:cNvSpPr txBox="1">
                  <a:spLocks noChangeArrowheads="1"/>
                </p:cNvSpPr>
                <p:nvPr/>
              </p:nvSpPr>
              <p:spPr bwMode="auto">
                <a:xfrm>
                  <a:off x="2895600" y="2667000"/>
                  <a:ext cx="277640" cy="276999"/>
                </a:xfrm>
                <a:prstGeom prst="rect">
                  <a:avLst/>
                </a:prstGeom>
                <a:noFill/>
                <a:ln w="9525">
                  <a:noFill/>
                  <a:miter lim="800000"/>
                  <a:headEnd/>
                  <a:tailEnd/>
                </a:ln>
              </p:spPr>
              <p:txBody>
                <a:bodyPr wrap="none">
                  <a:spAutoFit/>
                </a:bodyPr>
                <a:lstStyle/>
                <a:p>
                  <a:r>
                    <a:rPr lang="en-US" sz="1200">
                      <a:solidFill>
                        <a:srgbClr val="04080C"/>
                      </a:solidFill>
                    </a:rPr>
                    <a:t>C</a:t>
                  </a:r>
                </a:p>
              </p:txBody>
            </p:sp>
            <p:sp>
              <p:nvSpPr>
                <p:cNvPr id="68643" name="TextBox 58"/>
                <p:cNvSpPr txBox="1">
                  <a:spLocks noChangeArrowheads="1"/>
                </p:cNvSpPr>
                <p:nvPr/>
              </p:nvSpPr>
              <p:spPr bwMode="auto">
                <a:xfrm>
                  <a:off x="3276600" y="2590800"/>
                  <a:ext cx="277640" cy="276999"/>
                </a:xfrm>
                <a:prstGeom prst="rect">
                  <a:avLst/>
                </a:prstGeom>
                <a:noFill/>
                <a:ln w="9525">
                  <a:noFill/>
                  <a:miter lim="800000"/>
                  <a:headEnd/>
                  <a:tailEnd/>
                </a:ln>
              </p:spPr>
              <p:txBody>
                <a:bodyPr wrap="none">
                  <a:spAutoFit/>
                </a:bodyPr>
                <a:lstStyle/>
                <a:p>
                  <a:r>
                    <a:rPr lang="en-US" sz="1200">
                      <a:solidFill>
                        <a:srgbClr val="04080C"/>
                      </a:solidFill>
                    </a:rPr>
                    <a:t>C</a:t>
                  </a:r>
                </a:p>
              </p:txBody>
            </p:sp>
            <p:sp>
              <p:nvSpPr>
                <p:cNvPr id="68644" name="TextBox 59"/>
                <p:cNvSpPr txBox="1">
                  <a:spLocks noChangeArrowheads="1"/>
                </p:cNvSpPr>
                <p:nvPr/>
              </p:nvSpPr>
              <p:spPr bwMode="auto">
                <a:xfrm>
                  <a:off x="3200400" y="2971800"/>
                  <a:ext cx="277640" cy="276999"/>
                </a:xfrm>
                <a:prstGeom prst="rect">
                  <a:avLst/>
                </a:prstGeom>
                <a:noFill/>
                <a:ln w="9525">
                  <a:noFill/>
                  <a:miter lim="800000"/>
                  <a:headEnd/>
                  <a:tailEnd/>
                </a:ln>
              </p:spPr>
              <p:txBody>
                <a:bodyPr wrap="none">
                  <a:spAutoFit/>
                </a:bodyPr>
                <a:lstStyle/>
                <a:p>
                  <a:r>
                    <a:rPr lang="en-US" sz="1200">
                      <a:solidFill>
                        <a:srgbClr val="04080C"/>
                      </a:solidFill>
                    </a:rPr>
                    <a:t>C</a:t>
                  </a:r>
                </a:p>
              </p:txBody>
            </p:sp>
            <p:sp>
              <p:nvSpPr>
                <p:cNvPr id="68645" name="TextBox 60"/>
                <p:cNvSpPr txBox="1">
                  <a:spLocks noChangeArrowheads="1"/>
                </p:cNvSpPr>
                <p:nvPr/>
              </p:nvSpPr>
              <p:spPr bwMode="auto">
                <a:xfrm>
                  <a:off x="1905000" y="3200400"/>
                  <a:ext cx="277640" cy="276999"/>
                </a:xfrm>
                <a:prstGeom prst="rect">
                  <a:avLst/>
                </a:prstGeom>
                <a:noFill/>
                <a:ln w="9525">
                  <a:noFill/>
                  <a:miter lim="800000"/>
                  <a:headEnd/>
                  <a:tailEnd/>
                </a:ln>
              </p:spPr>
              <p:txBody>
                <a:bodyPr wrap="none">
                  <a:spAutoFit/>
                </a:bodyPr>
                <a:lstStyle/>
                <a:p>
                  <a:r>
                    <a:rPr lang="en-US" sz="1200">
                      <a:solidFill>
                        <a:srgbClr val="04080C"/>
                      </a:solidFill>
                    </a:rPr>
                    <a:t>C</a:t>
                  </a:r>
                </a:p>
              </p:txBody>
            </p:sp>
            <p:sp>
              <p:nvSpPr>
                <p:cNvPr id="68646" name="TextBox 61"/>
                <p:cNvSpPr txBox="1">
                  <a:spLocks noChangeArrowheads="1"/>
                </p:cNvSpPr>
                <p:nvPr/>
              </p:nvSpPr>
              <p:spPr bwMode="auto">
                <a:xfrm>
                  <a:off x="3276600" y="3505200"/>
                  <a:ext cx="277640" cy="276999"/>
                </a:xfrm>
                <a:prstGeom prst="rect">
                  <a:avLst/>
                </a:prstGeom>
                <a:noFill/>
                <a:ln w="9525">
                  <a:noFill/>
                  <a:miter lim="800000"/>
                  <a:headEnd/>
                  <a:tailEnd/>
                </a:ln>
              </p:spPr>
              <p:txBody>
                <a:bodyPr wrap="none">
                  <a:spAutoFit/>
                </a:bodyPr>
                <a:lstStyle/>
                <a:p>
                  <a:r>
                    <a:rPr lang="en-US" sz="1200">
                      <a:solidFill>
                        <a:srgbClr val="04080C"/>
                      </a:solidFill>
                    </a:rPr>
                    <a:t>C</a:t>
                  </a:r>
                </a:p>
              </p:txBody>
            </p:sp>
            <p:sp>
              <p:nvSpPr>
                <p:cNvPr id="68647" name="TextBox 62"/>
                <p:cNvSpPr txBox="1">
                  <a:spLocks noChangeArrowheads="1"/>
                </p:cNvSpPr>
                <p:nvPr/>
              </p:nvSpPr>
              <p:spPr bwMode="auto">
                <a:xfrm>
                  <a:off x="1905000" y="2895600"/>
                  <a:ext cx="277640" cy="276999"/>
                </a:xfrm>
                <a:prstGeom prst="rect">
                  <a:avLst/>
                </a:prstGeom>
                <a:noFill/>
                <a:ln w="9525">
                  <a:noFill/>
                  <a:miter lim="800000"/>
                  <a:headEnd/>
                  <a:tailEnd/>
                </a:ln>
              </p:spPr>
              <p:txBody>
                <a:bodyPr wrap="none">
                  <a:spAutoFit/>
                </a:bodyPr>
                <a:lstStyle/>
                <a:p>
                  <a:r>
                    <a:rPr lang="en-US" sz="1200">
                      <a:solidFill>
                        <a:srgbClr val="04080C"/>
                      </a:solidFill>
                    </a:rPr>
                    <a:t>C</a:t>
                  </a:r>
                </a:p>
              </p:txBody>
            </p:sp>
            <p:sp>
              <p:nvSpPr>
                <p:cNvPr id="68648" name="TextBox 63"/>
                <p:cNvSpPr txBox="1">
                  <a:spLocks noChangeArrowheads="1"/>
                </p:cNvSpPr>
                <p:nvPr/>
              </p:nvSpPr>
              <p:spPr bwMode="auto">
                <a:xfrm>
                  <a:off x="2438400" y="2209800"/>
                  <a:ext cx="277640" cy="276999"/>
                </a:xfrm>
                <a:prstGeom prst="rect">
                  <a:avLst/>
                </a:prstGeom>
                <a:noFill/>
                <a:ln w="9525">
                  <a:noFill/>
                  <a:miter lim="800000"/>
                  <a:headEnd/>
                  <a:tailEnd/>
                </a:ln>
              </p:spPr>
              <p:txBody>
                <a:bodyPr wrap="none">
                  <a:spAutoFit/>
                </a:bodyPr>
                <a:lstStyle/>
                <a:p>
                  <a:r>
                    <a:rPr lang="en-US" sz="1200">
                      <a:solidFill>
                        <a:srgbClr val="04080C"/>
                      </a:solidFill>
                    </a:rPr>
                    <a:t>C</a:t>
                  </a:r>
                </a:p>
              </p:txBody>
            </p:sp>
            <p:sp>
              <p:nvSpPr>
                <p:cNvPr id="68649" name="TextBox 64"/>
                <p:cNvSpPr txBox="1">
                  <a:spLocks noChangeArrowheads="1"/>
                </p:cNvSpPr>
                <p:nvPr/>
              </p:nvSpPr>
              <p:spPr bwMode="auto">
                <a:xfrm>
                  <a:off x="2066925" y="3657600"/>
                  <a:ext cx="277640" cy="276999"/>
                </a:xfrm>
                <a:prstGeom prst="rect">
                  <a:avLst/>
                </a:prstGeom>
                <a:noFill/>
                <a:ln w="9525">
                  <a:noFill/>
                  <a:miter lim="800000"/>
                  <a:headEnd/>
                  <a:tailEnd/>
                </a:ln>
              </p:spPr>
              <p:txBody>
                <a:bodyPr wrap="none">
                  <a:spAutoFit/>
                </a:bodyPr>
                <a:lstStyle/>
                <a:p>
                  <a:r>
                    <a:rPr lang="en-US" sz="1200">
                      <a:solidFill>
                        <a:srgbClr val="04080C"/>
                      </a:solidFill>
                    </a:rPr>
                    <a:t>C</a:t>
                  </a:r>
                </a:p>
              </p:txBody>
            </p:sp>
            <p:sp>
              <p:nvSpPr>
                <p:cNvPr id="68650" name="TextBox 65"/>
                <p:cNvSpPr txBox="1">
                  <a:spLocks noChangeArrowheads="1"/>
                </p:cNvSpPr>
                <p:nvPr/>
              </p:nvSpPr>
              <p:spPr bwMode="auto">
                <a:xfrm>
                  <a:off x="1981200" y="2209800"/>
                  <a:ext cx="277640" cy="276999"/>
                </a:xfrm>
                <a:prstGeom prst="rect">
                  <a:avLst/>
                </a:prstGeom>
                <a:noFill/>
                <a:ln w="9525">
                  <a:noFill/>
                  <a:miter lim="800000"/>
                  <a:headEnd/>
                  <a:tailEnd/>
                </a:ln>
              </p:spPr>
              <p:txBody>
                <a:bodyPr wrap="none">
                  <a:spAutoFit/>
                </a:bodyPr>
                <a:lstStyle/>
                <a:p>
                  <a:r>
                    <a:rPr lang="en-US" sz="1200">
                      <a:solidFill>
                        <a:srgbClr val="04080C"/>
                      </a:solidFill>
                    </a:rPr>
                    <a:t>C</a:t>
                  </a:r>
                </a:p>
              </p:txBody>
            </p:sp>
            <p:sp>
              <p:nvSpPr>
                <p:cNvPr id="68651" name="TextBox 66"/>
                <p:cNvSpPr txBox="1">
                  <a:spLocks noChangeArrowheads="1"/>
                </p:cNvSpPr>
                <p:nvPr/>
              </p:nvSpPr>
              <p:spPr bwMode="auto">
                <a:xfrm>
                  <a:off x="1752600" y="2895600"/>
                  <a:ext cx="277640" cy="276999"/>
                </a:xfrm>
                <a:prstGeom prst="rect">
                  <a:avLst/>
                </a:prstGeom>
                <a:noFill/>
                <a:ln w="9525">
                  <a:noFill/>
                  <a:miter lim="800000"/>
                  <a:headEnd/>
                  <a:tailEnd/>
                </a:ln>
              </p:spPr>
              <p:txBody>
                <a:bodyPr wrap="none">
                  <a:spAutoFit/>
                </a:bodyPr>
                <a:lstStyle/>
                <a:p>
                  <a:r>
                    <a:rPr lang="en-US" sz="1200">
                      <a:solidFill>
                        <a:srgbClr val="04080C"/>
                      </a:solidFill>
                    </a:rPr>
                    <a:t>C</a:t>
                  </a:r>
                </a:p>
              </p:txBody>
            </p:sp>
            <p:sp>
              <p:nvSpPr>
                <p:cNvPr id="68652" name="TextBox 67"/>
                <p:cNvSpPr txBox="1">
                  <a:spLocks noChangeArrowheads="1"/>
                </p:cNvSpPr>
                <p:nvPr/>
              </p:nvSpPr>
              <p:spPr bwMode="auto">
                <a:xfrm>
                  <a:off x="2667000" y="3429000"/>
                  <a:ext cx="277640" cy="276999"/>
                </a:xfrm>
                <a:prstGeom prst="rect">
                  <a:avLst/>
                </a:prstGeom>
                <a:noFill/>
                <a:ln w="9525">
                  <a:noFill/>
                  <a:miter lim="800000"/>
                  <a:headEnd/>
                  <a:tailEnd/>
                </a:ln>
              </p:spPr>
              <p:txBody>
                <a:bodyPr wrap="none">
                  <a:spAutoFit/>
                </a:bodyPr>
                <a:lstStyle/>
                <a:p>
                  <a:r>
                    <a:rPr lang="en-US" sz="1200">
                      <a:solidFill>
                        <a:srgbClr val="04080C"/>
                      </a:solidFill>
                    </a:rPr>
                    <a:t>C</a:t>
                  </a:r>
                </a:p>
              </p:txBody>
            </p:sp>
            <p:sp>
              <p:nvSpPr>
                <p:cNvPr id="68653" name="TextBox 68"/>
                <p:cNvSpPr txBox="1">
                  <a:spLocks noChangeArrowheads="1"/>
                </p:cNvSpPr>
                <p:nvPr/>
              </p:nvSpPr>
              <p:spPr bwMode="auto">
                <a:xfrm>
                  <a:off x="2819400" y="3429000"/>
                  <a:ext cx="277640" cy="276999"/>
                </a:xfrm>
                <a:prstGeom prst="rect">
                  <a:avLst/>
                </a:prstGeom>
                <a:noFill/>
                <a:ln w="9525">
                  <a:noFill/>
                  <a:miter lim="800000"/>
                  <a:headEnd/>
                  <a:tailEnd/>
                </a:ln>
              </p:spPr>
              <p:txBody>
                <a:bodyPr wrap="none">
                  <a:spAutoFit/>
                </a:bodyPr>
                <a:lstStyle/>
                <a:p>
                  <a:r>
                    <a:rPr lang="en-US" sz="1200">
                      <a:solidFill>
                        <a:srgbClr val="04080C"/>
                      </a:solidFill>
                    </a:rPr>
                    <a:t>C</a:t>
                  </a:r>
                </a:p>
              </p:txBody>
            </p:sp>
            <p:sp>
              <p:nvSpPr>
                <p:cNvPr id="68654" name="TextBox 69"/>
                <p:cNvSpPr txBox="1">
                  <a:spLocks noChangeArrowheads="1"/>
                </p:cNvSpPr>
                <p:nvPr/>
              </p:nvSpPr>
              <p:spPr bwMode="auto">
                <a:xfrm>
                  <a:off x="2590800" y="2895600"/>
                  <a:ext cx="277640" cy="276999"/>
                </a:xfrm>
                <a:prstGeom prst="rect">
                  <a:avLst/>
                </a:prstGeom>
                <a:noFill/>
                <a:ln w="9525">
                  <a:noFill/>
                  <a:miter lim="800000"/>
                  <a:headEnd/>
                  <a:tailEnd/>
                </a:ln>
              </p:spPr>
              <p:txBody>
                <a:bodyPr wrap="none">
                  <a:spAutoFit/>
                </a:bodyPr>
                <a:lstStyle/>
                <a:p>
                  <a:r>
                    <a:rPr lang="en-US" sz="1200">
                      <a:solidFill>
                        <a:srgbClr val="04080C"/>
                      </a:solidFill>
                    </a:rPr>
                    <a:t>C</a:t>
                  </a:r>
                </a:p>
              </p:txBody>
            </p:sp>
            <p:sp>
              <p:nvSpPr>
                <p:cNvPr id="68655" name="TextBox 70"/>
                <p:cNvSpPr txBox="1">
                  <a:spLocks noChangeArrowheads="1"/>
                </p:cNvSpPr>
                <p:nvPr/>
              </p:nvSpPr>
              <p:spPr bwMode="auto">
                <a:xfrm>
                  <a:off x="2286000" y="3276600"/>
                  <a:ext cx="277640" cy="276999"/>
                </a:xfrm>
                <a:prstGeom prst="rect">
                  <a:avLst/>
                </a:prstGeom>
                <a:noFill/>
                <a:ln w="9525">
                  <a:noFill/>
                  <a:miter lim="800000"/>
                  <a:headEnd/>
                  <a:tailEnd/>
                </a:ln>
              </p:spPr>
              <p:txBody>
                <a:bodyPr wrap="none">
                  <a:spAutoFit/>
                </a:bodyPr>
                <a:lstStyle/>
                <a:p>
                  <a:r>
                    <a:rPr lang="en-US" sz="1200">
                      <a:solidFill>
                        <a:srgbClr val="04080C"/>
                      </a:solidFill>
                    </a:rPr>
                    <a:t>C</a:t>
                  </a:r>
                </a:p>
              </p:txBody>
            </p:sp>
            <p:sp>
              <p:nvSpPr>
                <p:cNvPr id="68656" name="TextBox 71"/>
                <p:cNvSpPr txBox="1">
                  <a:spLocks noChangeArrowheads="1"/>
                </p:cNvSpPr>
                <p:nvPr/>
              </p:nvSpPr>
              <p:spPr bwMode="auto">
                <a:xfrm>
                  <a:off x="2819400" y="2819400"/>
                  <a:ext cx="277640" cy="276999"/>
                </a:xfrm>
                <a:prstGeom prst="rect">
                  <a:avLst/>
                </a:prstGeom>
                <a:noFill/>
                <a:ln w="9525">
                  <a:noFill/>
                  <a:miter lim="800000"/>
                  <a:headEnd/>
                  <a:tailEnd/>
                </a:ln>
              </p:spPr>
              <p:txBody>
                <a:bodyPr wrap="none">
                  <a:spAutoFit/>
                </a:bodyPr>
                <a:lstStyle/>
                <a:p>
                  <a:r>
                    <a:rPr lang="en-US" sz="1200">
                      <a:solidFill>
                        <a:srgbClr val="04080C"/>
                      </a:solidFill>
                    </a:rPr>
                    <a:t>C</a:t>
                  </a:r>
                </a:p>
              </p:txBody>
            </p:sp>
          </p:grpSp>
        </p:grpSp>
        <p:sp>
          <p:nvSpPr>
            <p:cNvPr id="68624" name="TextBox 74"/>
            <p:cNvSpPr txBox="1">
              <a:spLocks noChangeArrowheads="1"/>
            </p:cNvSpPr>
            <p:nvPr/>
          </p:nvSpPr>
          <p:spPr bwMode="auto">
            <a:xfrm>
              <a:off x="6781800" y="2971800"/>
              <a:ext cx="312738" cy="246063"/>
            </a:xfrm>
            <a:prstGeom prst="rect">
              <a:avLst/>
            </a:prstGeom>
            <a:noFill/>
            <a:ln w="9525">
              <a:noFill/>
              <a:miter lim="800000"/>
              <a:headEnd/>
              <a:tailEnd/>
            </a:ln>
          </p:spPr>
          <p:txBody>
            <a:bodyPr wrap="none">
              <a:spAutoFit/>
            </a:bodyPr>
            <a:lstStyle/>
            <a:p>
              <a:r>
                <a:rPr lang="en-US" sz="1000">
                  <a:solidFill>
                    <a:srgbClr val="04080C"/>
                  </a:solidFill>
                </a:rPr>
                <a:t>R</a:t>
              </a:r>
              <a:r>
                <a:rPr lang="en-US" sz="1000" baseline="30000">
                  <a:solidFill>
                    <a:srgbClr val="04080C"/>
                  </a:solidFill>
                </a:rPr>
                <a:t>S</a:t>
              </a:r>
              <a:endParaRPr lang="en-US" sz="1000">
                <a:solidFill>
                  <a:srgbClr val="04080C"/>
                </a:solidFill>
              </a:endParaRPr>
            </a:p>
          </p:txBody>
        </p:sp>
        <p:sp>
          <p:nvSpPr>
            <p:cNvPr id="68625" name="TextBox 75"/>
            <p:cNvSpPr txBox="1">
              <a:spLocks noChangeArrowheads="1"/>
            </p:cNvSpPr>
            <p:nvPr/>
          </p:nvSpPr>
          <p:spPr bwMode="auto">
            <a:xfrm>
              <a:off x="5943600" y="2819400"/>
              <a:ext cx="312738" cy="246063"/>
            </a:xfrm>
            <a:prstGeom prst="rect">
              <a:avLst/>
            </a:prstGeom>
            <a:noFill/>
            <a:ln w="9525">
              <a:noFill/>
              <a:miter lim="800000"/>
              <a:headEnd/>
              <a:tailEnd/>
            </a:ln>
          </p:spPr>
          <p:txBody>
            <a:bodyPr wrap="none">
              <a:spAutoFit/>
            </a:bodyPr>
            <a:lstStyle/>
            <a:p>
              <a:r>
                <a:rPr lang="en-US" sz="1000">
                  <a:solidFill>
                    <a:srgbClr val="04080C"/>
                  </a:solidFill>
                </a:rPr>
                <a:t>R</a:t>
              </a:r>
              <a:r>
                <a:rPr lang="en-US" sz="1000" baseline="30000">
                  <a:solidFill>
                    <a:srgbClr val="04080C"/>
                  </a:solidFill>
                </a:rPr>
                <a:t>S</a:t>
              </a:r>
              <a:endParaRPr lang="en-US" sz="1000">
                <a:solidFill>
                  <a:srgbClr val="04080C"/>
                </a:solidFill>
              </a:endParaRPr>
            </a:p>
          </p:txBody>
        </p:sp>
        <p:sp>
          <p:nvSpPr>
            <p:cNvPr id="68626" name="TextBox 76"/>
            <p:cNvSpPr txBox="1">
              <a:spLocks noChangeArrowheads="1"/>
            </p:cNvSpPr>
            <p:nvPr/>
          </p:nvSpPr>
          <p:spPr bwMode="auto">
            <a:xfrm>
              <a:off x="6629400" y="2362200"/>
              <a:ext cx="312738" cy="246063"/>
            </a:xfrm>
            <a:prstGeom prst="rect">
              <a:avLst/>
            </a:prstGeom>
            <a:noFill/>
            <a:ln w="9525">
              <a:noFill/>
              <a:miter lim="800000"/>
              <a:headEnd/>
              <a:tailEnd/>
            </a:ln>
          </p:spPr>
          <p:txBody>
            <a:bodyPr wrap="none">
              <a:spAutoFit/>
            </a:bodyPr>
            <a:lstStyle/>
            <a:p>
              <a:r>
                <a:rPr lang="en-US" sz="1000">
                  <a:solidFill>
                    <a:srgbClr val="04080C"/>
                  </a:solidFill>
                </a:rPr>
                <a:t>R</a:t>
              </a:r>
              <a:r>
                <a:rPr lang="en-US" sz="1000" baseline="30000">
                  <a:solidFill>
                    <a:srgbClr val="04080C"/>
                  </a:solidFill>
                </a:rPr>
                <a:t>S</a:t>
              </a:r>
              <a:endParaRPr lang="en-US" sz="1000">
                <a:solidFill>
                  <a:srgbClr val="04080C"/>
                </a:solidFill>
              </a:endParaRPr>
            </a:p>
          </p:txBody>
        </p:sp>
        <p:sp>
          <p:nvSpPr>
            <p:cNvPr id="68627" name="TextBox 77"/>
            <p:cNvSpPr txBox="1">
              <a:spLocks noChangeArrowheads="1"/>
            </p:cNvSpPr>
            <p:nvPr/>
          </p:nvSpPr>
          <p:spPr bwMode="auto">
            <a:xfrm>
              <a:off x="6172200" y="2743200"/>
              <a:ext cx="312738" cy="246063"/>
            </a:xfrm>
            <a:prstGeom prst="rect">
              <a:avLst/>
            </a:prstGeom>
            <a:noFill/>
            <a:ln w="9525">
              <a:noFill/>
              <a:miter lim="800000"/>
              <a:headEnd/>
              <a:tailEnd/>
            </a:ln>
          </p:spPr>
          <p:txBody>
            <a:bodyPr wrap="none">
              <a:spAutoFit/>
            </a:bodyPr>
            <a:lstStyle/>
            <a:p>
              <a:r>
                <a:rPr lang="en-US" sz="1000">
                  <a:solidFill>
                    <a:srgbClr val="04080C"/>
                  </a:solidFill>
                </a:rPr>
                <a:t>R</a:t>
              </a:r>
              <a:r>
                <a:rPr lang="en-US" sz="1000" baseline="30000">
                  <a:solidFill>
                    <a:srgbClr val="04080C"/>
                  </a:solidFill>
                </a:rPr>
                <a:t>S</a:t>
              </a:r>
              <a:endParaRPr lang="en-US" sz="1000">
                <a:solidFill>
                  <a:srgbClr val="04080C"/>
                </a:solidFill>
              </a:endParaRPr>
            </a:p>
          </p:txBody>
        </p:sp>
        <p:sp>
          <p:nvSpPr>
            <p:cNvPr id="68628" name="TextBox 78"/>
            <p:cNvSpPr txBox="1">
              <a:spLocks noChangeArrowheads="1"/>
            </p:cNvSpPr>
            <p:nvPr/>
          </p:nvSpPr>
          <p:spPr bwMode="auto">
            <a:xfrm>
              <a:off x="6324600" y="3048000"/>
              <a:ext cx="312738" cy="246063"/>
            </a:xfrm>
            <a:prstGeom prst="rect">
              <a:avLst/>
            </a:prstGeom>
            <a:noFill/>
            <a:ln w="9525">
              <a:noFill/>
              <a:miter lim="800000"/>
              <a:headEnd/>
              <a:tailEnd/>
            </a:ln>
          </p:spPr>
          <p:txBody>
            <a:bodyPr wrap="none">
              <a:spAutoFit/>
            </a:bodyPr>
            <a:lstStyle/>
            <a:p>
              <a:r>
                <a:rPr lang="en-US" sz="1000">
                  <a:solidFill>
                    <a:srgbClr val="04080C"/>
                  </a:solidFill>
                </a:rPr>
                <a:t>R</a:t>
              </a:r>
              <a:r>
                <a:rPr lang="en-US" sz="1000" baseline="30000">
                  <a:solidFill>
                    <a:srgbClr val="04080C"/>
                  </a:solidFill>
                </a:rPr>
                <a:t>S</a:t>
              </a:r>
              <a:endParaRPr lang="en-US" sz="1000">
                <a:solidFill>
                  <a:srgbClr val="04080C"/>
                </a:solidFill>
              </a:endParaRPr>
            </a:p>
          </p:txBody>
        </p:sp>
        <p:sp>
          <p:nvSpPr>
            <p:cNvPr id="68629" name="TextBox 79"/>
            <p:cNvSpPr txBox="1">
              <a:spLocks noChangeArrowheads="1"/>
            </p:cNvSpPr>
            <p:nvPr/>
          </p:nvSpPr>
          <p:spPr bwMode="auto">
            <a:xfrm>
              <a:off x="6629400" y="2590800"/>
              <a:ext cx="312738" cy="246063"/>
            </a:xfrm>
            <a:prstGeom prst="rect">
              <a:avLst/>
            </a:prstGeom>
            <a:noFill/>
            <a:ln w="9525">
              <a:noFill/>
              <a:miter lim="800000"/>
              <a:headEnd/>
              <a:tailEnd/>
            </a:ln>
          </p:spPr>
          <p:txBody>
            <a:bodyPr wrap="none">
              <a:spAutoFit/>
            </a:bodyPr>
            <a:lstStyle/>
            <a:p>
              <a:r>
                <a:rPr lang="en-US" sz="1000">
                  <a:solidFill>
                    <a:srgbClr val="04080C"/>
                  </a:solidFill>
                </a:rPr>
                <a:t>R</a:t>
              </a:r>
              <a:r>
                <a:rPr lang="en-US" sz="1000" baseline="30000">
                  <a:solidFill>
                    <a:srgbClr val="04080C"/>
                  </a:solidFill>
                </a:rPr>
                <a:t>S</a:t>
              </a:r>
              <a:endParaRPr lang="en-US" sz="1000">
                <a:solidFill>
                  <a:srgbClr val="04080C"/>
                </a:solidFill>
              </a:endParaRPr>
            </a:p>
          </p:txBody>
        </p:sp>
        <p:sp>
          <p:nvSpPr>
            <p:cNvPr id="68630" name="TextBox 80"/>
            <p:cNvSpPr txBox="1">
              <a:spLocks noChangeArrowheads="1"/>
            </p:cNvSpPr>
            <p:nvPr/>
          </p:nvSpPr>
          <p:spPr bwMode="auto">
            <a:xfrm>
              <a:off x="6705600" y="3124200"/>
              <a:ext cx="312738" cy="246063"/>
            </a:xfrm>
            <a:prstGeom prst="rect">
              <a:avLst/>
            </a:prstGeom>
            <a:noFill/>
            <a:ln w="9525">
              <a:noFill/>
              <a:miter lim="800000"/>
              <a:headEnd/>
              <a:tailEnd/>
            </a:ln>
          </p:spPr>
          <p:txBody>
            <a:bodyPr wrap="none">
              <a:spAutoFit/>
            </a:bodyPr>
            <a:lstStyle/>
            <a:p>
              <a:r>
                <a:rPr lang="en-US" sz="1000">
                  <a:solidFill>
                    <a:srgbClr val="04080C"/>
                  </a:solidFill>
                </a:rPr>
                <a:t>R</a:t>
              </a:r>
              <a:r>
                <a:rPr lang="en-US" sz="1000" baseline="30000">
                  <a:solidFill>
                    <a:srgbClr val="04080C"/>
                  </a:solidFill>
                </a:rPr>
                <a:t>S</a:t>
              </a:r>
              <a:endParaRPr lang="en-US" sz="1000">
                <a:solidFill>
                  <a:srgbClr val="04080C"/>
                </a:solidFill>
              </a:endParaRPr>
            </a:p>
          </p:txBody>
        </p:sp>
        <p:sp>
          <p:nvSpPr>
            <p:cNvPr id="68631" name="TextBox 81"/>
            <p:cNvSpPr txBox="1">
              <a:spLocks noChangeArrowheads="1"/>
            </p:cNvSpPr>
            <p:nvPr/>
          </p:nvSpPr>
          <p:spPr bwMode="auto">
            <a:xfrm>
              <a:off x="6477000" y="3733800"/>
              <a:ext cx="312738" cy="246063"/>
            </a:xfrm>
            <a:prstGeom prst="rect">
              <a:avLst/>
            </a:prstGeom>
            <a:noFill/>
            <a:ln w="9525">
              <a:noFill/>
              <a:miter lim="800000"/>
              <a:headEnd/>
              <a:tailEnd/>
            </a:ln>
          </p:spPr>
          <p:txBody>
            <a:bodyPr wrap="none">
              <a:spAutoFit/>
            </a:bodyPr>
            <a:lstStyle/>
            <a:p>
              <a:r>
                <a:rPr lang="en-US" sz="1000">
                  <a:solidFill>
                    <a:srgbClr val="04080C"/>
                  </a:solidFill>
                </a:rPr>
                <a:t>R</a:t>
              </a:r>
              <a:r>
                <a:rPr lang="en-US" sz="1000" baseline="30000">
                  <a:solidFill>
                    <a:srgbClr val="04080C"/>
                  </a:solidFill>
                </a:rPr>
                <a:t>S</a:t>
              </a:r>
              <a:endParaRPr lang="en-US" sz="1000">
                <a:solidFill>
                  <a:srgbClr val="04080C"/>
                </a:solidFill>
              </a:endParaRPr>
            </a:p>
          </p:txBody>
        </p:sp>
        <p:sp>
          <p:nvSpPr>
            <p:cNvPr id="68634" name="TextBox 84"/>
            <p:cNvSpPr txBox="1">
              <a:spLocks noChangeArrowheads="1"/>
            </p:cNvSpPr>
            <p:nvPr/>
          </p:nvSpPr>
          <p:spPr bwMode="auto">
            <a:xfrm>
              <a:off x="6686550" y="4143375"/>
              <a:ext cx="849313" cy="369888"/>
            </a:xfrm>
            <a:prstGeom prst="rect">
              <a:avLst/>
            </a:prstGeom>
            <a:noFill/>
            <a:ln w="9525">
              <a:noFill/>
              <a:miter lim="800000"/>
              <a:headEnd/>
              <a:tailEnd/>
            </a:ln>
          </p:spPr>
          <p:txBody>
            <a:bodyPr wrap="none">
              <a:spAutoFit/>
            </a:bodyPr>
            <a:lstStyle/>
            <a:p>
              <a:r>
                <a:rPr lang="en-US" dirty="0">
                  <a:solidFill>
                    <a:srgbClr val="7030A0"/>
                  </a:solidFill>
                </a:rPr>
                <a:t>FLERD</a:t>
              </a:r>
            </a:p>
          </p:txBody>
        </p:sp>
      </p:grpSp>
      <p:grpSp>
        <p:nvGrpSpPr>
          <p:cNvPr id="75" name="Group 74"/>
          <p:cNvGrpSpPr/>
          <p:nvPr/>
        </p:nvGrpSpPr>
        <p:grpSpPr>
          <a:xfrm>
            <a:off x="990600" y="2819400"/>
            <a:ext cx="3435350" cy="2865438"/>
            <a:chOff x="247650" y="2019300"/>
            <a:chExt cx="3435350" cy="2865438"/>
          </a:xfrm>
        </p:grpSpPr>
        <p:sp>
          <p:nvSpPr>
            <p:cNvPr id="68612" name="Flowchart: Connector 12"/>
            <p:cNvSpPr>
              <a:spLocks noChangeArrowheads="1"/>
            </p:cNvSpPr>
            <p:nvPr/>
          </p:nvSpPr>
          <p:spPr bwMode="auto">
            <a:xfrm>
              <a:off x="304800" y="2057400"/>
              <a:ext cx="838200" cy="685800"/>
            </a:xfrm>
            <a:prstGeom prst="flowChartConnector">
              <a:avLst/>
            </a:prstGeom>
            <a:noFill/>
            <a:ln w="9525" algn="ctr">
              <a:solidFill>
                <a:srgbClr val="04080C"/>
              </a:solidFill>
              <a:round/>
              <a:headEnd/>
              <a:tailEnd/>
            </a:ln>
          </p:spPr>
          <p:txBody>
            <a:bodyPr/>
            <a:lstStyle/>
            <a:p>
              <a:endParaRPr lang="en-US"/>
            </a:p>
          </p:txBody>
        </p:sp>
        <p:sp>
          <p:nvSpPr>
            <p:cNvPr id="68613" name="TextBox 16"/>
            <p:cNvSpPr txBox="1">
              <a:spLocks noChangeArrowheads="1"/>
            </p:cNvSpPr>
            <p:nvPr/>
          </p:nvSpPr>
          <p:spPr bwMode="auto">
            <a:xfrm>
              <a:off x="381000" y="2209800"/>
              <a:ext cx="312738" cy="246063"/>
            </a:xfrm>
            <a:prstGeom prst="rect">
              <a:avLst/>
            </a:prstGeom>
            <a:noFill/>
            <a:ln w="9525">
              <a:noFill/>
              <a:miter lim="800000"/>
              <a:headEnd/>
              <a:tailEnd/>
            </a:ln>
          </p:spPr>
          <p:txBody>
            <a:bodyPr wrap="none">
              <a:spAutoFit/>
            </a:bodyPr>
            <a:lstStyle/>
            <a:p>
              <a:r>
                <a:rPr lang="en-US" sz="1000">
                  <a:solidFill>
                    <a:srgbClr val="04080C"/>
                  </a:solidFill>
                </a:rPr>
                <a:t>R</a:t>
              </a:r>
              <a:r>
                <a:rPr lang="en-US" sz="1000" baseline="30000">
                  <a:solidFill>
                    <a:srgbClr val="04080C"/>
                  </a:solidFill>
                </a:rPr>
                <a:t>S</a:t>
              </a:r>
              <a:endParaRPr lang="en-US" sz="1000">
                <a:solidFill>
                  <a:srgbClr val="04080C"/>
                </a:solidFill>
              </a:endParaRPr>
            </a:p>
          </p:txBody>
        </p:sp>
        <p:sp>
          <p:nvSpPr>
            <p:cNvPr id="68614" name="TextBox 19"/>
            <p:cNvSpPr txBox="1">
              <a:spLocks noChangeArrowheads="1"/>
            </p:cNvSpPr>
            <p:nvPr/>
          </p:nvSpPr>
          <p:spPr bwMode="auto">
            <a:xfrm>
              <a:off x="247650" y="2362200"/>
              <a:ext cx="312738" cy="246063"/>
            </a:xfrm>
            <a:prstGeom prst="rect">
              <a:avLst/>
            </a:prstGeom>
            <a:noFill/>
            <a:ln w="9525">
              <a:noFill/>
              <a:miter lim="800000"/>
              <a:headEnd/>
              <a:tailEnd/>
            </a:ln>
          </p:spPr>
          <p:txBody>
            <a:bodyPr wrap="none">
              <a:spAutoFit/>
            </a:bodyPr>
            <a:lstStyle/>
            <a:p>
              <a:r>
                <a:rPr lang="en-US" sz="1000">
                  <a:solidFill>
                    <a:srgbClr val="04080C"/>
                  </a:solidFill>
                </a:rPr>
                <a:t>R</a:t>
              </a:r>
              <a:r>
                <a:rPr lang="en-US" sz="1000" baseline="30000">
                  <a:solidFill>
                    <a:srgbClr val="04080C"/>
                  </a:solidFill>
                </a:rPr>
                <a:t>S</a:t>
              </a:r>
              <a:endParaRPr lang="en-US" sz="1000">
                <a:solidFill>
                  <a:srgbClr val="04080C"/>
                </a:solidFill>
              </a:endParaRPr>
            </a:p>
          </p:txBody>
        </p:sp>
        <p:sp>
          <p:nvSpPr>
            <p:cNvPr id="68615" name="TextBox 20"/>
            <p:cNvSpPr txBox="1">
              <a:spLocks noChangeArrowheads="1"/>
            </p:cNvSpPr>
            <p:nvPr/>
          </p:nvSpPr>
          <p:spPr bwMode="auto">
            <a:xfrm>
              <a:off x="676275" y="2552700"/>
              <a:ext cx="312738" cy="246063"/>
            </a:xfrm>
            <a:prstGeom prst="rect">
              <a:avLst/>
            </a:prstGeom>
            <a:noFill/>
            <a:ln w="9525">
              <a:noFill/>
              <a:miter lim="800000"/>
              <a:headEnd/>
              <a:tailEnd/>
            </a:ln>
          </p:spPr>
          <p:txBody>
            <a:bodyPr wrap="none">
              <a:spAutoFit/>
            </a:bodyPr>
            <a:lstStyle/>
            <a:p>
              <a:r>
                <a:rPr lang="en-US" sz="1000">
                  <a:solidFill>
                    <a:srgbClr val="04080C"/>
                  </a:solidFill>
                </a:rPr>
                <a:t>R</a:t>
              </a:r>
              <a:r>
                <a:rPr lang="en-US" sz="1000" baseline="30000">
                  <a:solidFill>
                    <a:srgbClr val="04080C"/>
                  </a:solidFill>
                </a:rPr>
                <a:t>S</a:t>
              </a:r>
              <a:endParaRPr lang="en-US" sz="1000">
                <a:solidFill>
                  <a:srgbClr val="04080C"/>
                </a:solidFill>
              </a:endParaRPr>
            </a:p>
          </p:txBody>
        </p:sp>
        <p:sp>
          <p:nvSpPr>
            <p:cNvPr id="68616" name="TextBox 21"/>
            <p:cNvSpPr txBox="1">
              <a:spLocks noChangeArrowheads="1"/>
            </p:cNvSpPr>
            <p:nvPr/>
          </p:nvSpPr>
          <p:spPr bwMode="auto">
            <a:xfrm>
              <a:off x="914400" y="2362200"/>
              <a:ext cx="312738" cy="246063"/>
            </a:xfrm>
            <a:prstGeom prst="rect">
              <a:avLst/>
            </a:prstGeom>
            <a:noFill/>
            <a:ln w="9525">
              <a:noFill/>
              <a:miter lim="800000"/>
              <a:headEnd/>
              <a:tailEnd/>
            </a:ln>
          </p:spPr>
          <p:txBody>
            <a:bodyPr wrap="none">
              <a:spAutoFit/>
            </a:bodyPr>
            <a:lstStyle/>
            <a:p>
              <a:r>
                <a:rPr lang="en-US" sz="1000">
                  <a:solidFill>
                    <a:srgbClr val="04080C"/>
                  </a:solidFill>
                </a:rPr>
                <a:t>R</a:t>
              </a:r>
              <a:r>
                <a:rPr lang="en-US" sz="1000" baseline="30000">
                  <a:solidFill>
                    <a:srgbClr val="04080C"/>
                  </a:solidFill>
                </a:rPr>
                <a:t>S</a:t>
              </a:r>
              <a:endParaRPr lang="en-US" sz="1000">
                <a:solidFill>
                  <a:srgbClr val="04080C"/>
                </a:solidFill>
              </a:endParaRPr>
            </a:p>
          </p:txBody>
        </p:sp>
        <p:sp>
          <p:nvSpPr>
            <p:cNvPr id="68617" name="TextBox 22"/>
            <p:cNvSpPr txBox="1">
              <a:spLocks noChangeArrowheads="1"/>
            </p:cNvSpPr>
            <p:nvPr/>
          </p:nvSpPr>
          <p:spPr bwMode="auto">
            <a:xfrm>
              <a:off x="457200" y="2514600"/>
              <a:ext cx="312738" cy="246063"/>
            </a:xfrm>
            <a:prstGeom prst="rect">
              <a:avLst/>
            </a:prstGeom>
            <a:noFill/>
            <a:ln w="9525">
              <a:noFill/>
              <a:miter lim="800000"/>
              <a:headEnd/>
              <a:tailEnd/>
            </a:ln>
          </p:spPr>
          <p:txBody>
            <a:bodyPr wrap="none">
              <a:spAutoFit/>
            </a:bodyPr>
            <a:lstStyle/>
            <a:p>
              <a:r>
                <a:rPr lang="en-US" sz="1000">
                  <a:solidFill>
                    <a:srgbClr val="04080C"/>
                  </a:solidFill>
                </a:rPr>
                <a:t>R</a:t>
              </a:r>
              <a:r>
                <a:rPr lang="en-US" sz="1000" baseline="30000">
                  <a:solidFill>
                    <a:srgbClr val="04080C"/>
                  </a:solidFill>
                </a:rPr>
                <a:t>S</a:t>
              </a:r>
              <a:endParaRPr lang="en-US" sz="1000">
                <a:solidFill>
                  <a:srgbClr val="04080C"/>
                </a:solidFill>
              </a:endParaRPr>
            </a:p>
          </p:txBody>
        </p:sp>
        <p:sp>
          <p:nvSpPr>
            <p:cNvPr id="68618" name="TextBox 23"/>
            <p:cNvSpPr txBox="1">
              <a:spLocks noChangeArrowheads="1"/>
            </p:cNvSpPr>
            <p:nvPr/>
          </p:nvSpPr>
          <p:spPr bwMode="auto">
            <a:xfrm>
              <a:off x="533400" y="2019300"/>
              <a:ext cx="312738" cy="246063"/>
            </a:xfrm>
            <a:prstGeom prst="rect">
              <a:avLst/>
            </a:prstGeom>
            <a:noFill/>
            <a:ln w="9525">
              <a:noFill/>
              <a:miter lim="800000"/>
              <a:headEnd/>
              <a:tailEnd/>
            </a:ln>
          </p:spPr>
          <p:txBody>
            <a:bodyPr wrap="none">
              <a:spAutoFit/>
            </a:bodyPr>
            <a:lstStyle/>
            <a:p>
              <a:r>
                <a:rPr lang="en-US" sz="1000">
                  <a:solidFill>
                    <a:srgbClr val="04080C"/>
                  </a:solidFill>
                </a:rPr>
                <a:t>R</a:t>
              </a:r>
              <a:r>
                <a:rPr lang="en-US" sz="1000" baseline="30000">
                  <a:solidFill>
                    <a:srgbClr val="04080C"/>
                  </a:solidFill>
                </a:rPr>
                <a:t>S</a:t>
              </a:r>
              <a:endParaRPr lang="en-US" sz="1000">
                <a:solidFill>
                  <a:srgbClr val="04080C"/>
                </a:solidFill>
              </a:endParaRPr>
            </a:p>
          </p:txBody>
        </p:sp>
        <p:sp>
          <p:nvSpPr>
            <p:cNvPr id="68619" name="TextBox 24"/>
            <p:cNvSpPr txBox="1">
              <a:spLocks noChangeArrowheads="1"/>
            </p:cNvSpPr>
            <p:nvPr/>
          </p:nvSpPr>
          <p:spPr bwMode="auto">
            <a:xfrm>
              <a:off x="714375" y="2209800"/>
              <a:ext cx="312738" cy="246063"/>
            </a:xfrm>
            <a:prstGeom prst="rect">
              <a:avLst/>
            </a:prstGeom>
            <a:noFill/>
            <a:ln w="9525">
              <a:noFill/>
              <a:miter lim="800000"/>
              <a:headEnd/>
              <a:tailEnd/>
            </a:ln>
          </p:spPr>
          <p:txBody>
            <a:bodyPr wrap="none">
              <a:spAutoFit/>
            </a:bodyPr>
            <a:lstStyle/>
            <a:p>
              <a:r>
                <a:rPr lang="en-US" sz="1000">
                  <a:solidFill>
                    <a:srgbClr val="04080C"/>
                  </a:solidFill>
                </a:rPr>
                <a:t>R</a:t>
              </a:r>
              <a:r>
                <a:rPr lang="en-US" sz="1000" baseline="30000">
                  <a:solidFill>
                    <a:srgbClr val="04080C"/>
                  </a:solidFill>
                </a:rPr>
                <a:t>S</a:t>
              </a:r>
              <a:endParaRPr lang="en-US" sz="1000">
                <a:solidFill>
                  <a:srgbClr val="04080C"/>
                </a:solidFill>
              </a:endParaRPr>
            </a:p>
          </p:txBody>
        </p:sp>
        <p:sp>
          <p:nvSpPr>
            <p:cNvPr id="68620" name="TextBox 25"/>
            <p:cNvSpPr txBox="1">
              <a:spLocks noChangeArrowheads="1"/>
            </p:cNvSpPr>
            <p:nvPr/>
          </p:nvSpPr>
          <p:spPr bwMode="auto">
            <a:xfrm>
              <a:off x="533400" y="2362200"/>
              <a:ext cx="312738" cy="246063"/>
            </a:xfrm>
            <a:prstGeom prst="rect">
              <a:avLst/>
            </a:prstGeom>
            <a:noFill/>
            <a:ln w="9525">
              <a:noFill/>
              <a:miter lim="800000"/>
              <a:headEnd/>
              <a:tailEnd/>
            </a:ln>
          </p:spPr>
          <p:txBody>
            <a:bodyPr wrap="none">
              <a:spAutoFit/>
            </a:bodyPr>
            <a:lstStyle/>
            <a:p>
              <a:r>
                <a:rPr lang="en-US" sz="1000">
                  <a:solidFill>
                    <a:srgbClr val="04080C"/>
                  </a:solidFill>
                </a:rPr>
                <a:t>R</a:t>
              </a:r>
              <a:r>
                <a:rPr lang="en-US" sz="1000" baseline="30000">
                  <a:solidFill>
                    <a:srgbClr val="04080C"/>
                  </a:solidFill>
                </a:rPr>
                <a:t>S</a:t>
              </a:r>
              <a:endParaRPr lang="en-US" sz="1000">
                <a:solidFill>
                  <a:srgbClr val="04080C"/>
                </a:solidFill>
              </a:endParaRPr>
            </a:p>
          </p:txBody>
        </p:sp>
        <p:grpSp>
          <p:nvGrpSpPr>
            <p:cNvPr id="68621" name="Group 49"/>
            <p:cNvGrpSpPr>
              <a:grpSpLocks/>
            </p:cNvGrpSpPr>
            <p:nvPr/>
          </p:nvGrpSpPr>
          <p:grpSpPr bwMode="auto">
            <a:xfrm>
              <a:off x="1447800" y="2667000"/>
              <a:ext cx="2235200" cy="1828800"/>
              <a:chOff x="1600200" y="2133600"/>
              <a:chExt cx="2235200" cy="1828800"/>
            </a:xfrm>
          </p:grpSpPr>
          <p:sp>
            <p:nvSpPr>
              <p:cNvPr id="68657" name="Flowchart: Connector 13"/>
              <p:cNvSpPr>
                <a:spLocks noChangeAspect="1"/>
              </p:cNvSpPr>
              <p:nvPr/>
            </p:nvSpPr>
            <p:spPr bwMode="auto">
              <a:xfrm>
                <a:off x="1600200" y="2133600"/>
                <a:ext cx="2235200" cy="1828800"/>
              </a:xfrm>
              <a:prstGeom prst="flowChartConnector">
                <a:avLst/>
              </a:prstGeom>
              <a:noFill/>
              <a:ln w="9525" algn="ctr">
                <a:solidFill>
                  <a:srgbClr val="04080C"/>
                </a:solidFill>
                <a:round/>
                <a:headEnd/>
                <a:tailEnd/>
              </a:ln>
            </p:spPr>
            <p:txBody>
              <a:bodyPr/>
              <a:lstStyle/>
              <a:p>
                <a:endParaRPr lang="en-US"/>
              </a:p>
            </p:txBody>
          </p:sp>
          <p:grpSp>
            <p:nvGrpSpPr>
              <p:cNvPr id="68658" name="Group 48"/>
              <p:cNvGrpSpPr>
                <a:grpSpLocks/>
              </p:cNvGrpSpPr>
              <p:nvPr/>
            </p:nvGrpSpPr>
            <p:grpSpPr bwMode="auto">
              <a:xfrm>
                <a:off x="1676400" y="2209800"/>
                <a:ext cx="2154065" cy="1724799"/>
                <a:chOff x="1676400" y="2209800"/>
                <a:chExt cx="2154065" cy="1724799"/>
              </a:xfrm>
            </p:grpSpPr>
            <p:sp>
              <p:nvSpPr>
                <p:cNvPr id="68659" name="TextBox 18"/>
                <p:cNvSpPr txBox="1">
                  <a:spLocks noChangeArrowheads="1"/>
                </p:cNvSpPr>
                <p:nvPr/>
              </p:nvSpPr>
              <p:spPr bwMode="auto">
                <a:xfrm>
                  <a:off x="3552825" y="2590800"/>
                  <a:ext cx="277640" cy="276999"/>
                </a:xfrm>
                <a:prstGeom prst="rect">
                  <a:avLst/>
                </a:prstGeom>
                <a:noFill/>
                <a:ln w="9525">
                  <a:noFill/>
                  <a:miter lim="800000"/>
                  <a:headEnd/>
                  <a:tailEnd/>
                </a:ln>
              </p:spPr>
              <p:txBody>
                <a:bodyPr wrap="none">
                  <a:spAutoFit/>
                </a:bodyPr>
                <a:lstStyle/>
                <a:p>
                  <a:r>
                    <a:rPr lang="en-US" sz="1200">
                      <a:solidFill>
                        <a:srgbClr val="04080C"/>
                      </a:solidFill>
                    </a:rPr>
                    <a:t>C</a:t>
                  </a:r>
                </a:p>
              </p:txBody>
            </p:sp>
            <p:sp>
              <p:nvSpPr>
                <p:cNvPr id="68660" name="TextBox 26"/>
                <p:cNvSpPr txBox="1">
                  <a:spLocks noChangeArrowheads="1"/>
                </p:cNvSpPr>
                <p:nvPr/>
              </p:nvSpPr>
              <p:spPr bwMode="auto">
                <a:xfrm>
                  <a:off x="2819400" y="3657600"/>
                  <a:ext cx="277640" cy="276999"/>
                </a:xfrm>
                <a:prstGeom prst="rect">
                  <a:avLst/>
                </a:prstGeom>
                <a:noFill/>
                <a:ln w="9525">
                  <a:noFill/>
                  <a:miter lim="800000"/>
                  <a:headEnd/>
                  <a:tailEnd/>
                </a:ln>
              </p:spPr>
              <p:txBody>
                <a:bodyPr wrap="none">
                  <a:spAutoFit/>
                </a:bodyPr>
                <a:lstStyle/>
                <a:p>
                  <a:r>
                    <a:rPr lang="en-US" sz="1200">
                      <a:solidFill>
                        <a:srgbClr val="04080C"/>
                      </a:solidFill>
                    </a:rPr>
                    <a:t>C</a:t>
                  </a:r>
                </a:p>
              </p:txBody>
            </p:sp>
            <p:sp>
              <p:nvSpPr>
                <p:cNvPr id="68661" name="TextBox 27"/>
                <p:cNvSpPr txBox="1">
                  <a:spLocks noChangeArrowheads="1"/>
                </p:cNvSpPr>
                <p:nvPr/>
              </p:nvSpPr>
              <p:spPr bwMode="auto">
                <a:xfrm>
                  <a:off x="2590800" y="2362200"/>
                  <a:ext cx="277640" cy="276999"/>
                </a:xfrm>
                <a:prstGeom prst="rect">
                  <a:avLst/>
                </a:prstGeom>
                <a:noFill/>
                <a:ln w="9525">
                  <a:noFill/>
                  <a:miter lim="800000"/>
                  <a:headEnd/>
                  <a:tailEnd/>
                </a:ln>
              </p:spPr>
              <p:txBody>
                <a:bodyPr wrap="none">
                  <a:spAutoFit/>
                </a:bodyPr>
                <a:lstStyle/>
                <a:p>
                  <a:r>
                    <a:rPr lang="en-US" sz="1200">
                      <a:solidFill>
                        <a:srgbClr val="04080C"/>
                      </a:solidFill>
                    </a:rPr>
                    <a:t>C</a:t>
                  </a:r>
                </a:p>
              </p:txBody>
            </p:sp>
            <p:sp>
              <p:nvSpPr>
                <p:cNvPr id="68662" name="TextBox 28"/>
                <p:cNvSpPr txBox="1">
                  <a:spLocks noChangeArrowheads="1"/>
                </p:cNvSpPr>
                <p:nvPr/>
              </p:nvSpPr>
              <p:spPr bwMode="auto">
                <a:xfrm>
                  <a:off x="1676400" y="3124200"/>
                  <a:ext cx="277640" cy="276999"/>
                </a:xfrm>
                <a:prstGeom prst="rect">
                  <a:avLst/>
                </a:prstGeom>
                <a:noFill/>
                <a:ln w="9525">
                  <a:noFill/>
                  <a:miter lim="800000"/>
                  <a:headEnd/>
                  <a:tailEnd/>
                </a:ln>
              </p:spPr>
              <p:txBody>
                <a:bodyPr wrap="none">
                  <a:spAutoFit/>
                </a:bodyPr>
                <a:lstStyle/>
                <a:p>
                  <a:r>
                    <a:rPr lang="en-US" sz="1200">
                      <a:solidFill>
                        <a:srgbClr val="04080C"/>
                      </a:solidFill>
                    </a:rPr>
                    <a:t>C</a:t>
                  </a:r>
                </a:p>
              </p:txBody>
            </p:sp>
            <p:sp>
              <p:nvSpPr>
                <p:cNvPr id="68663" name="TextBox 29"/>
                <p:cNvSpPr txBox="1">
                  <a:spLocks noChangeArrowheads="1"/>
                </p:cNvSpPr>
                <p:nvPr/>
              </p:nvSpPr>
              <p:spPr bwMode="auto">
                <a:xfrm>
                  <a:off x="2895600" y="2667000"/>
                  <a:ext cx="277640" cy="276999"/>
                </a:xfrm>
                <a:prstGeom prst="rect">
                  <a:avLst/>
                </a:prstGeom>
                <a:noFill/>
                <a:ln w="9525">
                  <a:noFill/>
                  <a:miter lim="800000"/>
                  <a:headEnd/>
                  <a:tailEnd/>
                </a:ln>
              </p:spPr>
              <p:txBody>
                <a:bodyPr wrap="none">
                  <a:spAutoFit/>
                </a:bodyPr>
                <a:lstStyle/>
                <a:p>
                  <a:r>
                    <a:rPr lang="en-US" sz="1200">
                      <a:solidFill>
                        <a:srgbClr val="04080C"/>
                      </a:solidFill>
                    </a:rPr>
                    <a:t>C</a:t>
                  </a:r>
                </a:p>
              </p:txBody>
            </p:sp>
            <p:sp>
              <p:nvSpPr>
                <p:cNvPr id="68664" name="TextBox 30"/>
                <p:cNvSpPr txBox="1">
                  <a:spLocks noChangeArrowheads="1"/>
                </p:cNvSpPr>
                <p:nvPr/>
              </p:nvSpPr>
              <p:spPr bwMode="auto">
                <a:xfrm>
                  <a:off x="3276600" y="2590800"/>
                  <a:ext cx="277640" cy="276999"/>
                </a:xfrm>
                <a:prstGeom prst="rect">
                  <a:avLst/>
                </a:prstGeom>
                <a:noFill/>
                <a:ln w="9525">
                  <a:noFill/>
                  <a:miter lim="800000"/>
                  <a:headEnd/>
                  <a:tailEnd/>
                </a:ln>
              </p:spPr>
              <p:txBody>
                <a:bodyPr wrap="none">
                  <a:spAutoFit/>
                </a:bodyPr>
                <a:lstStyle/>
                <a:p>
                  <a:r>
                    <a:rPr lang="en-US" sz="1200">
                      <a:solidFill>
                        <a:srgbClr val="04080C"/>
                      </a:solidFill>
                    </a:rPr>
                    <a:t>C</a:t>
                  </a:r>
                </a:p>
              </p:txBody>
            </p:sp>
            <p:sp>
              <p:nvSpPr>
                <p:cNvPr id="68665" name="TextBox 31"/>
                <p:cNvSpPr txBox="1">
                  <a:spLocks noChangeArrowheads="1"/>
                </p:cNvSpPr>
                <p:nvPr/>
              </p:nvSpPr>
              <p:spPr bwMode="auto">
                <a:xfrm>
                  <a:off x="3200400" y="2971800"/>
                  <a:ext cx="277640" cy="276999"/>
                </a:xfrm>
                <a:prstGeom prst="rect">
                  <a:avLst/>
                </a:prstGeom>
                <a:noFill/>
                <a:ln w="9525">
                  <a:noFill/>
                  <a:miter lim="800000"/>
                  <a:headEnd/>
                  <a:tailEnd/>
                </a:ln>
              </p:spPr>
              <p:txBody>
                <a:bodyPr wrap="none">
                  <a:spAutoFit/>
                </a:bodyPr>
                <a:lstStyle/>
                <a:p>
                  <a:r>
                    <a:rPr lang="en-US" sz="1200">
                      <a:solidFill>
                        <a:srgbClr val="04080C"/>
                      </a:solidFill>
                    </a:rPr>
                    <a:t>C</a:t>
                  </a:r>
                </a:p>
              </p:txBody>
            </p:sp>
            <p:sp>
              <p:nvSpPr>
                <p:cNvPr id="68666" name="TextBox 32"/>
                <p:cNvSpPr txBox="1">
                  <a:spLocks noChangeArrowheads="1"/>
                </p:cNvSpPr>
                <p:nvPr/>
              </p:nvSpPr>
              <p:spPr bwMode="auto">
                <a:xfrm>
                  <a:off x="1905000" y="3200400"/>
                  <a:ext cx="277640" cy="276999"/>
                </a:xfrm>
                <a:prstGeom prst="rect">
                  <a:avLst/>
                </a:prstGeom>
                <a:noFill/>
                <a:ln w="9525">
                  <a:noFill/>
                  <a:miter lim="800000"/>
                  <a:headEnd/>
                  <a:tailEnd/>
                </a:ln>
              </p:spPr>
              <p:txBody>
                <a:bodyPr wrap="none">
                  <a:spAutoFit/>
                </a:bodyPr>
                <a:lstStyle/>
                <a:p>
                  <a:r>
                    <a:rPr lang="en-US" sz="1200">
                      <a:solidFill>
                        <a:srgbClr val="04080C"/>
                      </a:solidFill>
                    </a:rPr>
                    <a:t>C</a:t>
                  </a:r>
                </a:p>
              </p:txBody>
            </p:sp>
            <p:sp>
              <p:nvSpPr>
                <p:cNvPr id="68667" name="TextBox 33"/>
                <p:cNvSpPr txBox="1">
                  <a:spLocks noChangeArrowheads="1"/>
                </p:cNvSpPr>
                <p:nvPr/>
              </p:nvSpPr>
              <p:spPr bwMode="auto">
                <a:xfrm>
                  <a:off x="3276600" y="3505200"/>
                  <a:ext cx="277640" cy="276999"/>
                </a:xfrm>
                <a:prstGeom prst="rect">
                  <a:avLst/>
                </a:prstGeom>
                <a:noFill/>
                <a:ln w="9525">
                  <a:noFill/>
                  <a:miter lim="800000"/>
                  <a:headEnd/>
                  <a:tailEnd/>
                </a:ln>
              </p:spPr>
              <p:txBody>
                <a:bodyPr wrap="none">
                  <a:spAutoFit/>
                </a:bodyPr>
                <a:lstStyle/>
                <a:p>
                  <a:r>
                    <a:rPr lang="en-US" sz="1200">
                      <a:solidFill>
                        <a:srgbClr val="04080C"/>
                      </a:solidFill>
                    </a:rPr>
                    <a:t>C</a:t>
                  </a:r>
                </a:p>
              </p:txBody>
            </p:sp>
            <p:sp>
              <p:nvSpPr>
                <p:cNvPr id="68668" name="TextBox 34"/>
                <p:cNvSpPr txBox="1">
                  <a:spLocks noChangeArrowheads="1"/>
                </p:cNvSpPr>
                <p:nvPr/>
              </p:nvSpPr>
              <p:spPr bwMode="auto">
                <a:xfrm>
                  <a:off x="1905000" y="2895600"/>
                  <a:ext cx="277640" cy="276999"/>
                </a:xfrm>
                <a:prstGeom prst="rect">
                  <a:avLst/>
                </a:prstGeom>
                <a:noFill/>
                <a:ln w="9525">
                  <a:noFill/>
                  <a:miter lim="800000"/>
                  <a:headEnd/>
                  <a:tailEnd/>
                </a:ln>
              </p:spPr>
              <p:txBody>
                <a:bodyPr wrap="none">
                  <a:spAutoFit/>
                </a:bodyPr>
                <a:lstStyle/>
                <a:p>
                  <a:r>
                    <a:rPr lang="en-US" sz="1200">
                      <a:solidFill>
                        <a:srgbClr val="04080C"/>
                      </a:solidFill>
                    </a:rPr>
                    <a:t>C</a:t>
                  </a:r>
                </a:p>
              </p:txBody>
            </p:sp>
            <p:sp>
              <p:nvSpPr>
                <p:cNvPr id="68669" name="TextBox 35"/>
                <p:cNvSpPr txBox="1">
                  <a:spLocks noChangeArrowheads="1"/>
                </p:cNvSpPr>
                <p:nvPr/>
              </p:nvSpPr>
              <p:spPr bwMode="auto">
                <a:xfrm>
                  <a:off x="2438400" y="2209800"/>
                  <a:ext cx="277640" cy="276999"/>
                </a:xfrm>
                <a:prstGeom prst="rect">
                  <a:avLst/>
                </a:prstGeom>
                <a:noFill/>
                <a:ln w="9525">
                  <a:noFill/>
                  <a:miter lim="800000"/>
                  <a:headEnd/>
                  <a:tailEnd/>
                </a:ln>
              </p:spPr>
              <p:txBody>
                <a:bodyPr wrap="none">
                  <a:spAutoFit/>
                </a:bodyPr>
                <a:lstStyle/>
                <a:p>
                  <a:r>
                    <a:rPr lang="en-US" sz="1200">
                      <a:solidFill>
                        <a:srgbClr val="04080C"/>
                      </a:solidFill>
                    </a:rPr>
                    <a:t>C</a:t>
                  </a:r>
                </a:p>
              </p:txBody>
            </p:sp>
            <p:sp>
              <p:nvSpPr>
                <p:cNvPr id="68670" name="TextBox 37"/>
                <p:cNvSpPr txBox="1">
                  <a:spLocks noChangeArrowheads="1"/>
                </p:cNvSpPr>
                <p:nvPr/>
              </p:nvSpPr>
              <p:spPr bwMode="auto">
                <a:xfrm>
                  <a:off x="2066925" y="3657600"/>
                  <a:ext cx="277640" cy="276999"/>
                </a:xfrm>
                <a:prstGeom prst="rect">
                  <a:avLst/>
                </a:prstGeom>
                <a:noFill/>
                <a:ln w="9525">
                  <a:noFill/>
                  <a:miter lim="800000"/>
                  <a:headEnd/>
                  <a:tailEnd/>
                </a:ln>
              </p:spPr>
              <p:txBody>
                <a:bodyPr wrap="none">
                  <a:spAutoFit/>
                </a:bodyPr>
                <a:lstStyle/>
                <a:p>
                  <a:r>
                    <a:rPr lang="en-US" sz="1200">
                      <a:solidFill>
                        <a:srgbClr val="04080C"/>
                      </a:solidFill>
                    </a:rPr>
                    <a:t>C</a:t>
                  </a:r>
                </a:p>
              </p:txBody>
            </p:sp>
            <p:sp>
              <p:nvSpPr>
                <p:cNvPr id="68671" name="TextBox 38"/>
                <p:cNvSpPr txBox="1">
                  <a:spLocks noChangeArrowheads="1"/>
                </p:cNvSpPr>
                <p:nvPr/>
              </p:nvSpPr>
              <p:spPr bwMode="auto">
                <a:xfrm>
                  <a:off x="1981200" y="2209800"/>
                  <a:ext cx="277640" cy="276999"/>
                </a:xfrm>
                <a:prstGeom prst="rect">
                  <a:avLst/>
                </a:prstGeom>
                <a:noFill/>
                <a:ln w="9525">
                  <a:noFill/>
                  <a:miter lim="800000"/>
                  <a:headEnd/>
                  <a:tailEnd/>
                </a:ln>
              </p:spPr>
              <p:txBody>
                <a:bodyPr wrap="none">
                  <a:spAutoFit/>
                </a:bodyPr>
                <a:lstStyle/>
                <a:p>
                  <a:r>
                    <a:rPr lang="en-US" sz="1200">
                      <a:solidFill>
                        <a:srgbClr val="04080C"/>
                      </a:solidFill>
                    </a:rPr>
                    <a:t>C</a:t>
                  </a:r>
                </a:p>
              </p:txBody>
            </p:sp>
            <p:sp>
              <p:nvSpPr>
                <p:cNvPr id="68672" name="TextBox 39"/>
                <p:cNvSpPr txBox="1">
                  <a:spLocks noChangeArrowheads="1"/>
                </p:cNvSpPr>
                <p:nvPr/>
              </p:nvSpPr>
              <p:spPr bwMode="auto">
                <a:xfrm>
                  <a:off x="1752600" y="2895600"/>
                  <a:ext cx="277640" cy="276999"/>
                </a:xfrm>
                <a:prstGeom prst="rect">
                  <a:avLst/>
                </a:prstGeom>
                <a:noFill/>
                <a:ln w="9525">
                  <a:noFill/>
                  <a:miter lim="800000"/>
                  <a:headEnd/>
                  <a:tailEnd/>
                </a:ln>
              </p:spPr>
              <p:txBody>
                <a:bodyPr wrap="none">
                  <a:spAutoFit/>
                </a:bodyPr>
                <a:lstStyle/>
                <a:p>
                  <a:r>
                    <a:rPr lang="en-US" sz="1200">
                      <a:solidFill>
                        <a:srgbClr val="04080C"/>
                      </a:solidFill>
                    </a:rPr>
                    <a:t>C</a:t>
                  </a:r>
                </a:p>
              </p:txBody>
            </p:sp>
            <p:sp>
              <p:nvSpPr>
                <p:cNvPr id="68673" name="TextBox 40"/>
                <p:cNvSpPr txBox="1">
                  <a:spLocks noChangeArrowheads="1"/>
                </p:cNvSpPr>
                <p:nvPr/>
              </p:nvSpPr>
              <p:spPr bwMode="auto">
                <a:xfrm>
                  <a:off x="2667000" y="3429000"/>
                  <a:ext cx="277640" cy="276999"/>
                </a:xfrm>
                <a:prstGeom prst="rect">
                  <a:avLst/>
                </a:prstGeom>
                <a:noFill/>
                <a:ln w="9525">
                  <a:noFill/>
                  <a:miter lim="800000"/>
                  <a:headEnd/>
                  <a:tailEnd/>
                </a:ln>
              </p:spPr>
              <p:txBody>
                <a:bodyPr wrap="none">
                  <a:spAutoFit/>
                </a:bodyPr>
                <a:lstStyle/>
                <a:p>
                  <a:r>
                    <a:rPr lang="en-US" sz="1200">
                      <a:solidFill>
                        <a:srgbClr val="04080C"/>
                      </a:solidFill>
                    </a:rPr>
                    <a:t>C</a:t>
                  </a:r>
                </a:p>
              </p:txBody>
            </p:sp>
            <p:sp>
              <p:nvSpPr>
                <p:cNvPr id="68674" name="TextBox 41"/>
                <p:cNvSpPr txBox="1">
                  <a:spLocks noChangeArrowheads="1"/>
                </p:cNvSpPr>
                <p:nvPr/>
              </p:nvSpPr>
              <p:spPr bwMode="auto">
                <a:xfrm>
                  <a:off x="2819400" y="3429000"/>
                  <a:ext cx="277640" cy="276999"/>
                </a:xfrm>
                <a:prstGeom prst="rect">
                  <a:avLst/>
                </a:prstGeom>
                <a:noFill/>
                <a:ln w="9525">
                  <a:noFill/>
                  <a:miter lim="800000"/>
                  <a:headEnd/>
                  <a:tailEnd/>
                </a:ln>
              </p:spPr>
              <p:txBody>
                <a:bodyPr wrap="none">
                  <a:spAutoFit/>
                </a:bodyPr>
                <a:lstStyle/>
                <a:p>
                  <a:r>
                    <a:rPr lang="en-US" sz="1200">
                      <a:solidFill>
                        <a:srgbClr val="04080C"/>
                      </a:solidFill>
                    </a:rPr>
                    <a:t>C</a:t>
                  </a:r>
                </a:p>
              </p:txBody>
            </p:sp>
            <p:sp>
              <p:nvSpPr>
                <p:cNvPr id="68675" name="TextBox 42"/>
                <p:cNvSpPr txBox="1">
                  <a:spLocks noChangeArrowheads="1"/>
                </p:cNvSpPr>
                <p:nvPr/>
              </p:nvSpPr>
              <p:spPr bwMode="auto">
                <a:xfrm>
                  <a:off x="2590800" y="2895600"/>
                  <a:ext cx="277640" cy="276999"/>
                </a:xfrm>
                <a:prstGeom prst="rect">
                  <a:avLst/>
                </a:prstGeom>
                <a:noFill/>
                <a:ln w="9525">
                  <a:noFill/>
                  <a:miter lim="800000"/>
                  <a:headEnd/>
                  <a:tailEnd/>
                </a:ln>
              </p:spPr>
              <p:txBody>
                <a:bodyPr wrap="none">
                  <a:spAutoFit/>
                </a:bodyPr>
                <a:lstStyle/>
                <a:p>
                  <a:r>
                    <a:rPr lang="en-US" sz="1200">
                      <a:solidFill>
                        <a:srgbClr val="04080C"/>
                      </a:solidFill>
                    </a:rPr>
                    <a:t>C</a:t>
                  </a:r>
                </a:p>
              </p:txBody>
            </p:sp>
            <p:sp>
              <p:nvSpPr>
                <p:cNvPr id="68676" name="TextBox 43"/>
                <p:cNvSpPr txBox="1">
                  <a:spLocks noChangeArrowheads="1"/>
                </p:cNvSpPr>
                <p:nvPr/>
              </p:nvSpPr>
              <p:spPr bwMode="auto">
                <a:xfrm>
                  <a:off x="2286000" y="3276600"/>
                  <a:ext cx="277640" cy="276999"/>
                </a:xfrm>
                <a:prstGeom prst="rect">
                  <a:avLst/>
                </a:prstGeom>
                <a:noFill/>
                <a:ln w="9525">
                  <a:noFill/>
                  <a:miter lim="800000"/>
                  <a:headEnd/>
                  <a:tailEnd/>
                </a:ln>
              </p:spPr>
              <p:txBody>
                <a:bodyPr wrap="none">
                  <a:spAutoFit/>
                </a:bodyPr>
                <a:lstStyle/>
                <a:p>
                  <a:r>
                    <a:rPr lang="en-US" sz="1200">
                      <a:solidFill>
                        <a:srgbClr val="04080C"/>
                      </a:solidFill>
                    </a:rPr>
                    <a:t>C</a:t>
                  </a:r>
                </a:p>
              </p:txBody>
            </p:sp>
            <p:sp>
              <p:nvSpPr>
                <p:cNvPr id="68677" name="TextBox 44"/>
                <p:cNvSpPr txBox="1">
                  <a:spLocks noChangeArrowheads="1"/>
                </p:cNvSpPr>
                <p:nvPr/>
              </p:nvSpPr>
              <p:spPr bwMode="auto">
                <a:xfrm>
                  <a:off x="2819400" y="2819400"/>
                  <a:ext cx="277640" cy="276999"/>
                </a:xfrm>
                <a:prstGeom prst="rect">
                  <a:avLst/>
                </a:prstGeom>
                <a:noFill/>
                <a:ln w="9525">
                  <a:noFill/>
                  <a:miter lim="800000"/>
                  <a:headEnd/>
                  <a:tailEnd/>
                </a:ln>
              </p:spPr>
              <p:txBody>
                <a:bodyPr wrap="none">
                  <a:spAutoFit/>
                </a:bodyPr>
                <a:lstStyle/>
                <a:p>
                  <a:r>
                    <a:rPr lang="en-US" sz="1200">
                      <a:solidFill>
                        <a:srgbClr val="04080C"/>
                      </a:solidFill>
                    </a:rPr>
                    <a:t>C</a:t>
                  </a:r>
                </a:p>
              </p:txBody>
            </p:sp>
          </p:grpSp>
        </p:grpSp>
        <p:cxnSp>
          <p:nvCxnSpPr>
            <p:cNvPr id="68622" name="Straight Connector 46"/>
            <p:cNvCxnSpPr>
              <a:cxnSpLocks noChangeShapeType="1"/>
            </p:cNvCxnSpPr>
            <p:nvPr/>
          </p:nvCxnSpPr>
          <p:spPr bwMode="auto">
            <a:xfrm>
              <a:off x="1009650" y="2638425"/>
              <a:ext cx="609600" cy="457200"/>
            </a:xfrm>
            <a:prstGeom prst="line">
              <a:avLst/>
            </a:prstGeom>
            <a:noFill/>
            <a:ln w="15875" algn="ctr">
              <a:solidFill>
                <a:srgbClr val="04080C"/>
              </a:solidFill>
              <a:round/>
              <a:headEnd/>
              <a:tailEnd/>
            </a:ln>
          </p:spPr>
        </p:cxnSp>
        <p:sp>
          <p:nvSpPr>
            <p:cNvPr id="68632" name="TextBox 82"/>
            <p:cNvSpPr txBox="1">
              <a:spLocks noChangeArrowheads="1"/>
            </p:cNvSpPr>
            <p:nvPr/>
          </p:nvSpPr>
          <p:spPr bwMode="auto">
            <a:xfrm>
              <a:off x="276225" y="2790825"/>
              <a:ext cx="855663" cy="369888"/>
            </a:xfrm>
            <a:prstGeom prst="rect">
              <a:avLst/>
            </a:prstGeom>
            <a:noFill/>
            <a:ln w="9525">
              <a:noFill/>
              <a:miter lim="800000"/>
              <a:headEnd/>
              <a:tailEnd/>
            </a:ln>
          </p:spPr>
          <p:txBody>
            <a:bodyPr wrap="none">
              <a:spAutoFit/>
            </a:bodyPr>
            <a:lstStyle/>
            <a:p>
              <a:r>
                <a:rPr lang="en-US" dirty="0">
                  <a:solidFill>
                    <a:srgbClr val="7030A0"/>
                  </a:solidFill>
                </a:rPr>
                <a:t>FLOCK</a:t>
              </a:r>
            </a:p>
          </p:txBody>
        </p:sp>
        <p:sp>
          <p:nvSpPr>
            <p:cNvPr id="68633" name="TextBox 83"/>
            <p:cNvSpPr txBox="1">
              <a:spLocks noChangeArrowheads="1"/>
            </p:cNvSpPr>
            <p:nvPr/>
          </p:nvSpPr>
          <p:spPr bwMode="auto">
            <a:xfrm>
              <a:off x="2247900" y="4514850"/>
              <a:ext cx="769938" cy="369888"/>
            </a:xfrm>
            <a:prstGeom prst="rect">
              <a:avLst/>
            </a:prstGeom>
            <a:noFill/>
            <a:ln w="9525">
              <a:noFill/>
              <a:miter lim="800000"/>
              <a:headEnd/>
              <a:tailEnd/>
            </a:ln>
          </p:spPr>
          <p:txBody>
            <a:bodyPr wrap="none">
              <a:spAutoFit/>
            </a:bodyPr>
            <a:lstStyle/>
            <a:p>
              <a:r>
                <a:rPr lang="en-US" dirty="0">
                  <a:solidFill>
                    <a:srgbClr val="7030A0"/>
                  </a:solidFill>
                </a:rPr>
                <a:t>HERD</a:t>
              </a:r>
            </a:p>
          </p:txBody>
        </p:sp>
        <p:sp>
          <p:nvSpPr>
            <p:cNvPr id="68635" name="TextBox 85"/>
            <p:cNvSpPr txBox="1">
              <a:spLocks noChangeArrowheads="1"/>
            </p:cNvSpPr>
            <p:nvPr/>
          </p:nvSpPr>
          <p:spPr bwMode="auto">
            <a:xfrm rot="2103034">
              <a:off x="950913" y="2693988"/>
              <a:ext cx="901700" cy="246062"/>
            </a:xfrm>
            <a:prstGeom prst="rect">
              <a:avLst/>
            </a:prstGeom>
            <a:noFill/>
            <a:ln w="9525">
              <a:noFill/>
              <a:miter lim="800000"/>
              <a:headEnd/>
              <a:tailEnd/>
            </a:ln>
          </p:spPr>
          <p:txBody>
            <a:bodyPr wrap="none">
              <a:spAutoFit/>
            </a:bodyPr>
            <a:lstStyle/>
            <a:p>
              <a:r>
                <a:rPr lang="en-US" sz="1000" dirty="0">
                  <a:solidFill>
                    <a:srgbClr val="FD0303"/>
                  </a:solidFill>
                </a:rPr>
                <a:t>Not together</a:t>
              </a:r>
            </a:p>
          </p:txBody>
        </p:sp>
      </p:gr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0">
          <a:gsLst>
            <a:gs pos="0">
              <a:srgbClr val="3973AD"/>
            </a:gs>
            <a:gs pos="100000">
              <a:srgbClr val="DDDDDD"/>
            </a:gs>
          </a:gsLst>
          <a:lin ang="5400000" scaled="1"/>
        </a:gradFill>
        <a:effectLst/>
      </p:bgPr>
    </p:bg>
    <p:spTree>
      <p:nvGrpSpPr>
        <p:cNvPr id="1" name=""/>
        <p:cNvGrpSpPr/>
        <p:nvPr/>
      </p:nvGrpSpPr>
      <p:grpSpPr>
        <a:xfrm>
          <a:off x="0" y="0"/>
          <a:ext cx="0" cy="0"/>
          <a:chOff x="0" y="0"/>
          <a:chExt cx="0" cy="0"/>
        </a:xfrm>
      </p:grpSpPr>
      <p:sp>
        <p:nvSpPr>
          <p:cNvPr id="91139" name="Rectangle 3"/>
          <p:cNvSpPr>
            <a:spLocks noGrp="1" noChangeArrowheads="1"/>
          </p:cNvSpPr>
          <p:nvPr>
            <p:ph type="body" idx="1"/>
          </p:nvPr>
        </p:nvSpPr>
        <p:spPr>
          <a:xfrm>
            <a:off x="0" y="228600"/>
            <a:ext cx="8686800" cy="6858000"/>
          </a:xfrm>
        </p:spPr>
        <p:txBody>
          <a:bodyPr/>
          <a:lstStyle/>
          <a:p>
            <a:pPr indent="0" algn="ctr" eaLnBrk="1" hangingPunct="1">
              <a:buFont typeface="Wingdings" pitchFamily="2" charset="2"/>
              <a:buNone/>
              <a:defRPr/>
            </a:pPr>
            <a:endParaRPr lang="en-US" sz="2800" dirty="0" smtClean="0">
              <a:solidFill>
                <a:srgbClr val="FFFF00"/>
              </a:solidFill>
            </a:endParaRPr>
          </a:p>
          <a:p>
            <a:pPr indent="0" algn="ctr" eaLnBrk="1" hangingPunct="1">
              <a:buFont typeface="Wingdings" pitchFamily="2" charset="2"/>
              <a:buNone/>
              <a:defRPr/>
            </a:pPr>
            <a:endParaRPr lang="en-US" sz="2800" dirty="0" smtClean="0">
              <a:solidFill>
                <a:srgbClr val="FFFF00"/>
              </a:solidFill>
            </a:endParaRPr>
          </a:p>
          <a:p>
            <a:pPr indent="0" algn="ctr" eaLnBrk="1" hangingPunct="1">
              <a:buFont typeface="Wingdings" pitchFamily="2" charset="2"/>
              <a:buNone/>
              <a:defRPr/>
            </a:pPr>
            <a:r>
              <a:rPr lang="en-US" sz="2800" dirty="0" smtClean="0">
                <a:solidFill>
                  <a:srgbClr val="FFFF00"/>
                </a:solidFill>
              </a:rPr>
              <a:t>WOULD THERE BE A WAY TO GET SHEEP</a:t>
            </a:r>
          </a:p>
          <a:p>
            <a:pPr indent="0" algn="ctr" eaLnBrk="1" hangingPunct="1">
              <a:buFont typeface="Wingdings" pitchFamily="2" charset="2"/>
              <a:buNone/>
              <a:defRPr/>
            </a:pPr>
            <a:r>
              <a:rPr lang="en-US" sz="2800" dirty="0" smtClean="0">
                <a:solidFill>
                  <a:srgbClr val="FFFF00"/>
                </a:solidFill>
              </a:rPr>
              <a:t> TO CONSISTENTLY REMAIN CLOSE TO</a:t>
            </a:r>
          </a:p>
          <a:p>
            <a:pPr indent="0" algn="ctr" eaLnBrk="1" hangingPunct="1">
              <a:buFont typeface="Wingdings" pitchFamily="2" charset="2"/>
              <a:buNone/>
              <a:defRPr/>
            </a:pPr>
            <a:r>
              <a:rPr lang="en-US" sz="2800" dirty="0" smtClean="0">
                <a:solidFill>
                  <a:srgbClr val="FFFF00"/>
                </a:solidFill>
              </a:rPr>
              <a:t> CATTLE UNDER FREE-RANGING </a:t>
            </a:r>
          </a:p>
          <a:p>
            <a:pPr indent="0" algn="ctr" eaLnBrk="1" hangingPunct="1">
              <a:buFont typeface="Wingdings" pitchFamily="2" charset="2"/>
              <a:buNone/>
              <a:defRPr/>
            </a:pPr>
            <a:r>
              <a:rPr lang="en-US" sz="2800" dirty="0" smtClean="0">
                <a:solidFill>
                  <a:srgbClr val="FFFF00"/>
                </a:solidFill>
              </a:rPr>
              <a:t>CONDITIONS, AND IF SO WOULD</a:t>
            </a:r>
          </a:p>
          <a:p>
            <a:pPr indent="0" algn="ctr" eaLnBrk="1" hangingPunct="1">
              <a:buFont typeface="Wingdings" pitchFamily="2" charset="2"/>
              <a:buNone/>
              <a:defRPr/>
            </a:pPr>
            <a:r>
              <a:rPr lang="en-US" sz="2800" dirty="0" smtClean="0">
                <a:solidFill>
                  <a:srgbClr val="FFFF00"/>
                </a:solidFill>
              </a:rPr>
              <a:t> THIS ASSOCIATION REDUCE COTOTE</a:t>
            </a:r>
          </a:p>
          <a:p>
            <a:pPr indent="0" algn="ctr" eaLnBrk="1" hangingPunct="1">
              <a:buFont typeface="Wingdings" pitchFamily="2" charset="2"/>
              <a:buNone/>
              <a:defRPr/>
            </a:pPr>
            <a:r>
              <a:rPr lang="en-US" sz="2800" dirty="0" smtClean="0">
                <a:solidFill>
                  <a:srgbClr val="FFFF00"/>
                </a:solidFill>
              </a:rPr>
              <a:t> PREDATION?</a:t>
            </a:r>
          </a:p>
        </p:txBody>
      </p:sp>
      <p:grpSp>
        <p:nvGrpSpPr>
          <p:cNvPr id="67587" name="Group 5"/>
          <p:cNvGrpSpPr>
            <a:grpSpLocks/>
          </p:cNvGrpSpPr>
          <p:nvPr/>
        </p:nvGrpSpPr>
        <p:grpSpPr bwMode="auto">
          <a:xfrm>
            <a:off x="8077200" y="6396038"/>
            <a:ext cx="1066800" cy="461962"/>
            <a:chOff x="3216" y="4027"/>
            <a:chExt cx="672" cy="291"/>
          </a:xfrm>
        </p:grpSpPr>
        <p:grpSp>
          <p:nvGrpSpPr>
            <p:cNvPr id="67588" name="Group 6"/>
            <p:cNvGrpSpPr>
              <a:grpSpLocks/>
            </p:cNvGrpSpPr>
            <p:nvPr/>
          </p:nvGrpSpPr>
          <p:grpSpPr bwMode="auto">
            <a:xfrm>
              <a:off x="3216" y="4027"/>
              <a:ext cx="263" cy="291"/>
              <a:chOff x="288" y="3840"/>
              <a:chExt cx="282" cy="384"/>
            </a:xfrm>
          </p:grpSpPr>
          <p:pic>
            <p:nvPicPr>
              <p:cNvPr id="67590" name="Picture 7" descr="ARS Logo">
                <a:hlinkClick r:id="rId3"/>
              </p:cNvPr>
              <p:cNvPicPr>
                <a:picLocks noChangeAspect="1" noChangeArrowheads="1"/>
              </p:cNvPicPr>
              <p:nvPr/>
            </p:nvPicPr>
            <p:blipFill>
              <a:blip r:embed="rId4" cstate="print"/>
              <a:srcRect/>
              <a:stretch>
                <a:fillRect/>
              </a:stretch>
            </p:blipFill>
            <p:spPr bwMode="auto">
              <a:xfrm>
                <a:off x="288" y="4032"/>
                <a:ext cx="282" cy="192"/>
              </a:xfrm>
              <a:prstGeom prst="rect">
                <a:avLst/>
              </a:prstGeom>
              <a:noFill/>
              <a:ln w="9525">
                <a:noFill/>
                <a:miter lim="800000"/>
                <a:headEnd/>
                <a:tailEnd/>
              </a:ln>
            </p:spPr>
          </p:pic>
          <p:pic>
            <p:nvPicPr>
              <p:cNvPr id="67591" name="Picture 8" descr="USDA Logo">
                <a:hlinkClick r:id="rId5"/>
              </p:cNvPr>
              <p:cNvPicPr>
                <a:picLocks noChangeAspect="1" noChangeArrowheads="1"/>
              </p:cNvPicPr>
              <p:nvPr/>
            </p:nvPicPr>
            <p:blipFill>
              <a:blip r:embed="rId6" cstate="print"/>
              <a:srcRect/>
              <a:stretch>
                <a:fillRect/>
              </a:stretch>
            </p:blipFill>
            <p:spPr bwMode="auto">
              <a:xfrm>
                <a:off x="288" y="3840"/>
                <a:ext cx="282" cy="192"/>
              </a:xfrm>
              <a:prstGeom prst="rect">
                <a:avLst/>
              </a:prstGeom>
              <a:noFill/>
              <a:ln w="9525">
                <a:noFill/>
                <a:miter lim="800000"/>
                <a:headEnd/>
                <a:tailEnd/>
              </a:ln>
            </p:spPr>
          </p:pic>
        </p:grpSp>
        <p:sp>
          <p:nvSpPr>
            <p:cNvPr id="67589" name="Text Box 9"/>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solidFill>
                    <a:srgbClr val="FFFFFF"/>
                  </a:solidFill>
                  <a:latin typeface="Comic Sans MS" pitchFamily="66" charset="0"/>
                </a:rPr>
                <a:t>JER</a:t>
              </a:r>
            </a:p>
          </p:txBody>
        </p:sp>
      </p:grpSp>
      <p:pic>
        <p:nvPicPr>
          <p:cNvPr id="2" name="Picture 1"/>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57200" y="4361259"/>
            <a:ext cx="1647825" cy="238125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ChangeArrowheads="1"/>
          </p:cNvSpPr>
          <p:nvPr>
            <p:ph type="title"/>
          </p:nvPr>
        </p:nvSpPr>
        <p:spPr>
          <a:xfrm>
            <a:off x="0" y="228600"/>
            <a:ext cx="9144000" cy="1371600"/>
          </a:xfrm>
        </p:spPr>
        <p:txBody>
          <a:bodyPr/>
          <a:lstStyle/>
          <a:p>
            <a:pPr eaLnBrk="1" hangingPunct="1">
              <a:defRPr/>
            </a:pPr>
            <a:r>
              <a:rPr lang="en-US" sz="4000" b="1" dirty="0" smtClean="0">
                <a:solidFill>
                  <a:srgbClr val="FFFF00"/>
                </a:solidFill>
              </a:rPr>
              <a:t>BONDING IS SOCIALIZING ANIMALS OF DIFFERENT SPECIES</a:t>
            </a:r>
          </a:p>
        </p:txBody>
      </p:sp>
      <p:pic>
        <p:nvPicPr>
          <p:cNvPr id="69635" name="Picture 4" descr="Howdy">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1905000"/>
            <a:ext cx="3505200" cy="2482850"/>
          </a:xfrm>
          <a:prstGeom prst="rect">
            <a:avLst/>
          </a:prstGeom>
          <a:noFill/>
          <a:ln w="9525">
            <a:noFill/>
            <a:miter lim="800000"/>
            <a:headEnd/>
            <a:tailEnd/>
          </a:ln>
        </p:spPr>
      </p:pic>
      <p:sp>
        <p:nvSpPr>
          <p:cNvPr id="69636" name="Rectangle 7"/>
          <p:cNvSpPr>
            <a:spLocks noChangeArrowheads="1"/>
          </p:cNvSpPr>
          <p:nvPr/>
        </p:nvSpPr>
        <p:spPr bwMode="auto">
          <a:xfrm>
            <a:off x="381000" y="4419600"/>
            <a:ext cx="3090863" cy="365125"/>
          </a:xfrm>
          <a:prstGeom prst="rect">
            <a:avLst/>
          </a:prstGeom>
          <a:noFill/>
          <a:ln w="9525">
            <a:noFill/>
            <a:miter lim="800000"/>
            <a:headEnd/>
            <a:tailEnd/>
          </a:ln>
        </p:spPr>
        <p:txBody>
          <a:bodyPr wrap="none">
            <a:spAutoFit/>
          </a:bodyPr>
          <a:lstStyle/>
          <a:p>
            <a:r>
              <a:rPr lang="en-US" sz="900">
                <a:solidFill>
                  <a:srgbClr val="2B5481"/>
                </a:solidFill>
              </a:rPr>
              <a:t>http://www.betterphoto.com/gallery/dynoGall2.asp?catID</a:t>
            </a:r>
          </a:p>
          <a:p>
            <a:r>
              <a:rPr lang="en-US" sz="900">
                <a:solidFill>
                  <a:srgbClr val="2B5481"/>
                </a:solidFill>
              </a:rPr>
              <a:t>=145&amp;pageID=25&amp;rows=12&amp;contestCatID=&amp;camID=</a:t>
            </a:r>
          </a:p>
        </p:txBody>
      </p:sp>
      <p:pic>
        <p:nvPicPr>
          <p:cNvPr id="69637" name="Picture 8" descr="Barn Yard Gossip v.II">
            <a:hlinkClick r:id="rId5"/>
          </p:cNvPr>
          <p:cNvPicPr>
            <a:picLocks noChangeAspect="1" noChangeArrowheads="1"/>
          </p:cNvPicPr>
          <p:nvPr/>
        </p:nvPicPr>
        <p:blipFill>
          <a:blip r:embed="rId6" cstate="print"/>
          <a:srcRect/>
          <a:stretch>
            <a:fillRect/>
          </a:stretch>
        </p:blipFill>
        <p:spPr bwMode="auto">
          <a:xfrm>
            <a:off x="4419600" y="4019550"/>
            <a:ext cx="3352800" cy="2457450"/>
          </a:xfrm>
          <a:prstGeom prst="rect">
            <a:avLst/>
          </a:prstGeom>
          <a:noFill/>
          <a:ln w="9525">
            <a:noFill/>
            <a:miter lim="800000"/>
            <a:headEnd/>
            <a:tailEnd/>
          </a:ln>
        </p:spPr>
      </p:pic>
      <p:sp>
        <p:nvSpPr>
          <p:cNvPr id="69638" name="Rectangle 9"/>
          <p:cNvSpPr>
            <a:spLocks noChangeArrowheads="1"/>
          </p:cNvSpPr>
          <p:nvPr/>
        </p:nvSpPr>
        <p:spPr bwMode="auto">
          <a:xfrm>
            <a:off x="4495800" y="6492875"/>
            <a:ext cx="3173413" cy="365125"/>
          </a:xfrm>
          <a:prstGeom prst="rect">
            <a:avLst/>
          </a:prstGeom>
          <a:noFill/>
          <a:ln w="9525">
            <a:noFill/>
            <a:miter lim="800000"/>
            <a:headEnd/>
            <a:tailEnd/>
          </a:ln>
        </p:spPr>
        <p:txBody>
          <a:bodyPr wrap="none">
            <a:spAutoFit/>
          </a:bodyPr>
          <a:lstStyle/>
          <a:p>
            <a:r>
              <a:rPr lang="en-US" sz="900">
                <a:solidFill>
                  <a:srgbClr val="2B5481"/>
                </a:solidFill>
              </a:rPr>
              <a:t>http://www.betterphoto.com/gallery/dynoGall2.asp?catID=</a:t>
            </a:r>
          </a:p>
          <a:p>
            <a:r>
              <a:rPr lang="en-US" sz="900">
                <a:solidFill>
                  <a:srgbClr val="2B5481"/>
                </a:solidFill>
              </a:rPr>
              <a:t>145&amp;pageID=15&amp;rows=12&amp;contestCatID=&amp;camID=</a:t>
            </a:r>
          </a:p>
        </p:txBody>
      </p:sp>
      <p:grpSp>
        <p:nvGrpSpPr>
          <p:cNvPr id="69639" name="Group 10"/>
          <p:cNvGrpSpPr>
            <a:grpSpLocks/>
          </p:cNvGrpSpPr>
          <p:nvPr/>
        </p:nvGrpSpPr>
        <p:grpSpPr bwMode="auto">
          <a:xfrm>
            <a:off x="8077200" y="6396038"/>
            <a:ext cx="1066800" cy="461962"/>
            <a:chOff x="3216" y="4027"/>
            <a:chExt cx="672" cy="291"/>
          </a:xfrm>
        </p:grpSpPr>
        <p:grpSp>
          <p:nvGrpSpPr>
            <p:cNvPr id="69644" name="Group 11"/>
            <p:cNvGrpSpPr>
              <a:grpSpLocks/>
            </p:cNvGrpSpPr>
            <p:nvPr/>
          </p:nvGrpSpPr>
          <p:grpSpPr bwMode="auto">
            <a:xfrm>
              <a:off x="3216" y="4027"/>
              <a:ext cx="263" cy="291"/>
              <a:chOff x="288" y="3840"/>
              <a:chExt cx="282" cy="384"/>
            </a:xfrm>
          </p:grpSpPr>
          <p:pic>
            <p:nvPicPr>
              <p:cNvPr id="69646" name="Picture 12" descr="ARS Logo">
                <a:hlinkClick r:id="rId7"/>
              </p:cNvPr>
              <p:cNvPicPr>
                <a:picLocks noChangeAspect="1" noChangeArrowheads="1"/>
              </p:cNvPicPr>
              <p:nvPr/>
            </p:nvPicPr>
            <p:blipFill>
              <a:blip r:embed="rId8" cstate="print"/>
              <a:srcRect/>
              <a:stretch>
                <a:fillRect/>
              </a:stretch>
            </p:blipFill>
            <p:spPr bwMode="auto">
              <a:xfrm>
                <a:off x="288" y="4032"/>
                <a:ext cx="282" cy="192"/>
              </a:xfrm>
              <a:prstGeom prst="rect">
                <a:avLst/>
              </a:prstGeom>
              <a:noFill/>
              <a:ln w="9525">
                <a:noFill/>
                <a:miter lim="800000"/>
                <a:headEnd/>
                <a:tailEnd/>
              </a:ln>
            </p:spPr>
          </p:pic>
          <p:pic>
            <p:nvPicPr>
              <p:cNvPr id="69647" name="Picture 13" descr="USDA Logo">
                <a:hlinkClick r:id="rId9"/>
              </p:cNvPr>
              <p:cNvPicPr>
                <a:picLocks noChangeAspect="1" noChangeArrowheads="1"/>
              </p:cNvPicPr>
              <p:nvPr/>
            </p:nvPicPr>
            <p:blipFill>
              <a:blip r:embed="rId10" cstate="print"/>
              <a:srcRect/>
              <a:stretch>
                <a:fillRect/>
              </a:stretch>
            </p:blipFill>
            <p:spPr bwMode="auto">
              <a:xfrm>
                <a:off x="288" y="3840"/>
                <a:ext cx="282" cy="192"/>
              </a:xfrm>
              <a:prstGeom prst="rect">
                <a:avLst/>
              </a:prstGeom>
              <a:noFill/>
              <a:ln w="9525">
                <a:noFill/>
                <a:miter lim="800000"/>
                <a:headEnd/>
                <a:tailEnd/>
              </a:ln>
            </p:spPr>
          </p:pic>
        </p:grpSp>
        <p:sp>
          <p:nvSpPr>
            <p:cNvPr id="69645" name="Text Box 14"/>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solidFill>
                    <a:srgbClr val="FFFFFF"/>
                  </a:solidFill>
                  <a:latin typeface="Comic Sans MS" pitchFamily="66" charset="0"/>
                </a:rPr>
                <a:t>JER</a:t>
              </a:r>
            </a:p>
          </p:txBody>
        </p:sp>
      </p:grpSp>
      <p:pic>
        <p:nvPicPr>
          <p:cNvPr id="69640" name="Picture 16" descr="lAAMB AND dOG"/>
          <p:cNvPicPr>
            <a:picLocks noChangeAspect="1" noChangeArrowheads="1"/>
          </p:cNvPicPr>
          <p:nvPr/>
        </p:nvPicPr>
        <p:blipFill>
          <a:blip r:embed="rId11" cstate="print"/>
          <a:srcRect/>
          <a:stretch>
            <a:fillRect/>
          </a:stretch>
        </p:blipFill>
        <p:spPr bwMode="auto">
          <a:xfrm>
            <a:off x="7067550" y="1752600"/>
            <a:ext cx="1924050" cy="1924050"/>
          </a:xfrm>
          <a:prstGeom prst="rect">
            <a:avLst/>
          </a:prstGeom>
          <a:noFill/>
          <a:ln w="9525">
            <a:noFill/>
            <a:miter lim="800000"/>
            <a:headEnd/>
            <a:tailEnd/>
          </a:ln>
        </p:spPr>
      </p:pic>
      <p:sp>
        <p:nvSpPr>
          <p:cNvPr id="69641" name="Rectangle 17"/>
          <p:cNvSpPr>
            <a:spLocks noChangeArrowheads="1"/>
          </p:cNvSpPr>
          <p:nvPr/>
        </p:nvSpPr>
        <p:spPr bwMode="auto">
          <a:xfrm>
            <a:off x="7010400" y="3657600"/>
            <a:ext cx="2162175" cy="365125"/>
          </a:xfrm>
          <a:prstGeom prst="rect">
            <a:avLst/>
          </a:prstGeom>
          <a:noFill/>
          <a:ln w="9525">
            <a:noFill/>
            <a:miter lim="800000"/>
            <a:headEnd/>
            <a:tailEnd/>
          </a:ln>
        </p:spPr>
        <p:txBody>
          <a:bodyPr wrap="none">
            <a:spAutoFit/>
          </a:bodyPr>
          <a:lstStyle/>
          <a:p>
            <a:r>
              <a:rPr lang="en-US" sz="900">
                <a:solidFill>
                  <a:srgbClr val="2B5481"/>
                </a:solidFill>
              </a:rPr>
              <a:t>http://www.flickr.com/photos/baalands</a:t>
            </a:r>
          </a:p>
          <a:p>
            <a:r>
              <a:rPr lang="en-US" sz="900">
                <a:solidFill>
                  <a:srgbClr val="2B5481"/>
                </a:solidFill>
              </a:rPr>
              <a:t>/sets/72157613483080347/</a:t>
            </a:r>
          </a:p>
        </p:txBody>
      </p:sp>
      <p:pic>
        <p:nvPicPr>
          <p:cNvPr id="69642" name="Picture 19"/>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09600" y="4800600"/>
            <a:ext cx="2514600" cy="1995488"/>
          </a:xfrm>
          <a:prstGeom prst="rect">
            <a:avLst/>
          </a:prstGeom>
          <a:noFill/>
          <a:ln w="9525">
            <a:noFill/>
            <a:miter lim="800000"/>
            <a:headEnd/>
            <a:tailEnd/>
          </a:ln>
        </p:spPr>
      </p:pic>
      <p:pic>
        <p:nvPicPr>
          <p:cNvPr id="69643" name="Picture 20"/>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038600" y="1905000"/>
            <a:ext cx="2819400" cy="193833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0">
          <a:gsLst>
            <a:gs pos="0">
              <a:srgbClr val="3973AD"/>
            </a:gs>
            <a:gs pos="100000">
              <a:srgbClr val="DDDDDD"/>
            </a:gs>
          </a:gsLst>
          <a:lin ang="5400000" scaled="1"/>
        </a:gradFill>
        <a:effectLst/>
      </p:bgPr>
    </p:bg>
    <p:spTree>
      <p:nvGrpSpPr>
        <p:cNvPr id="1" name=""/>
        <p:cNvGrpSpPr/>
        <p:nvPr/>
      </p:nvGrpSpPr>
      <p:grpSpPr>
        <a:xfrm>
          <a:off x="0" y="0"/>
          <a:ext cx="0" cy="0"/>
          <a:chOff x="0" y="0"/>
          <a:chExt cx="0" cy="0"/>
        </a:xfrm>
      </p:grpSpPr>
      <p:pic>
        <p:nvPicPr>
          <p:cNvPr id="70658" name="Picture 4" descr="cow_sheep"/>
          <p:cNvPicPr>
            <a:picLocks noChangeAspect="1" noChangeArrowheads="1"/>
          </p:cNvPicPr>
          <p:nvPr/>
        </p:nvPicPr>
        <p:blipFill>
          <a:blip r:embed="rId3" cstate="screen">
            <a:clrChange>
              <a:clrFrom>
                <a:srgbClr val="FFFFFF"/>
              </a:clrFrom>
              <a:clrTo>
                <a:srgbClr val="FFFFFF">
                  <a:alpha val="0"/>
                </a:srgbClr>
              </a:clrTo>
            </a:clrChange>
            <a:lum bright="-30000"/>
            <a:extLst>
              <a:ext uri="{28A0092B-C50C-407E-A947-70E740481C1C}">
                <a14:useLocalDpi xmlns:a14="http://schemas.microsoft.com/office/drawing/2010/main"/>
              </a:ext>
            </a:extLst>
          </a:blip>
          <a:srcRect/>
          <a:stretch>
            <a:fillRect/>
          </a:stretch>
        </p:blipFill>
        <p:spPr bwMode="auto">
          <a:xfrm>
            <a:off x="15875" y="1778000"/>
            <a:ext cx="9144000" cy="4762500"/>
          </a:xfrm>
          <a:prstGeom prst="rect">
            <a:avLst/>
          </a:prstGeom>
          <a:noFill/>
          <a:ln w="9525">
            <a:noFill/>
            <a:miter lim="800000"/>
            <a:headEnd/>
            <a:tailEnd/>
          </a:ln>
        </p:spPr>
      </p:pic>
      <p:sp>
        <p:nvSpPr>
          <p:cNvPr id="2053" name="Rectangle 5"/>
          <p:cNvSpPr>
            <a:spLocks noGrp="1" noChangeArrowheads="1"/>
          </p:cNvSpPr>
          <p:nvPr>
            <p:ph type="title"/>
          </p:nvPr>
        </p:nvSpPr>
        <p:spPr>
          <a:xfrm>
            <a:off x="152400" y="381000"/>
            <a:ext cx="8915400" cy="1371600"/>
          </a:xfrm>
        </p:spPr>
        <p:txBody>
          <a:bodyPr/>
          <a:lstStyle/>
          <a:p>
            <a:pPr eaLnBrk="1" hangingPunct="1">
              <a:defRPr/>
            </a:pPr>
            <a:r>
              <a:rPr lang="en-US" b="1" dirty="0" smtClean="0">
                <a:solidFill>
                  <a:srgbClr val="FFFF00"/>
                </a:solidFill>
              </a:rPr>
              <a:t>SO WHAT IS A BONDED SHEEP?</a:t>
            </a:r>
          </a:p>
        </p:txBody>
      </p:sp>
      <p:grpSp>
        <p:nvGrpSpPr>
          <p:cNvPr id="70660" name="Group 5"/>
          <p:cNvGrpSpPr>
            <a:grpSpLocks/>
          </p:cNvGrpSpPr>
          <p:nvPr/>
        </p:nvGrpSpPr>
        <p:grpSpPr bwMode="auto">
          <a:xfrm>
            <a:off x="8077200" y="6396038"/>
            <a:ext cx="1066800" cy="461962"/>
            <a:chOff x="3216" y="4027"/>
            <a:chExt cx="672" cy="291"/>
          </a:xfrm>
        </p:grpSpPr>
        <p:grpSp>
          <p:nvGrpSpPr>
            <p:cNvPr id="70661" name="Group 6"/>
            <p:cNvGrpSpPr>
              <a:grpSpLocks/>
            </p:cNvGrpSpPr>
            <p:nvPr/>
          </p:nvGrpSpPr>
          <p:grpSpPr bwMode="auto">
            <a:xfrm>
              <a:off x="3216" y="4027"/>
              <a:ext cx="263" cy="291"/>
              <a:chOff x="288" y="3840"/>
              <a:chExt cx="282" cy="384"/>
            </a:xfrm>
          </p:grpSpPr>
          <p:pic>
            <p:nvPicPr>
              <p:cNvPr id="70663" name="Picture 7" descr="ARS Logo">
                <a:hlinkClick r:id="rId4"/>
              </p:cNvPr>
              <p:cNvPicPr>
                <a:picLocks noChangeAspect="1" noChangeArrowheads="1"/>
              </p:cNvPicPr>
              <p:nvPr/>
            </p:nvPicPr>
            <p:blipFill>
              <a:blip r:embed="rId5" cstate="print"/>
              <a:srcRect/>
              <a:stretch>
                <a:fillRect/>
              </a:stretch>
            </p:blipFill>
            <p:spPr bwMode="auto">
              <a:xfrm>
                <a:off x="288" y="4032"/>
                <a:ext cx="282" cy="192"/>
              </a:xfrm>
              <a:prstGeom prst="rect">
                <a:avLst/>
              </a:prstGeom>
              <a:noFill/>
              <a:ln w="9525">
                <a:noFill/>
                <a:miter lim="800000"/>
                <a:headEnd/>
                <a:tailEnd/>
              </a:ln>
            </p:spPr>
          </p:pic>
          <p:pic>
            <p:nvPicPr>
              <p:cNvPr id="70664" name="Picture 8" descr="USDA Logo">
                <a:hlinkClick r:id="rId6"/>
              </p:cNvPr>
              <p:cNvPicPr>
                <a:picLocks noChangeAspect="1" noChangeArrowheads="1"/>
              </p:cNvPicPr>
              <p:nvPr/>
            </p:nvPicPr>
            <p:blipFill>
              <a:blip r:embed="rId7" cstate="print"/>
              <a:srcRect/>
              <a:stretch>
                <a:fillRect/>
              </a:stretch>
            </p:blipFill>
            <p:spPr bwMode="auto">
              <a:xfrm>
                <a:off x="288" y="3840"/>
                <a:ext cx="282" cy="192"/>
              </a:xfrm>
              <a:prstGeom prst="rect">
                <a:avLst/>
              </a:prstGeom>
              <a:noFill/>
              <a:ln w="9525">
                <a:noFill/>
                <a:miter lim="800000"/>
                <a:headEnd/>
                <a:tailEnd/>
              </a:ln>
            </p:spPr>
          </p:pic>
        </p:grpSp>
        <p:sp>
          <p:nvSpPr>
            <p:cNvPr id="70662" name="Text Box 9"/>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solidFill>
                    <a:srgbClr val="FFFFFF"/>
                  </a:solidFill>
                  <a:latin typeface="Comic Sans MS" pitchFamily="66" charset="0"/>
                </a:rPr>
                <a:t>JER</a:t>
              </a:r>
            </a:p>
          </p:txBody>
        </p:sp>
      </p:gr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0">
          <a:gsLst>
            <a:gs pos="0">
              <a:srgbClr val="3973AD"/>
            </a:gs>
            <a:gs pos="100000">
              <a:srgbClr val="DDDDDD"/>
            </a:gs>
          </a:gsLst>
          <a:lin ang="5400000" scaled="1"/>
        </a:gra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0" y="0"/>
            <a:ext cx="9144000" cy="6858000"/>
          </a:xfrm>
        </p:spPr>
        <p:txBody>
          <a:bodyPr/>
          <a:lstStyle/>
          <a:p>
            <a:pPr eaLnBrk="1" hangingPunct="1">
              <a:defRPr/>
            </a:pPr>
            <a:r>
              <a:rPr lang="en-US" dirty="0" smtClean="0">
                <a:solidFill>
                  <a:srgbClr val="FFFF00"/>
                </a:solidFill>
              </a:rPr>
              <a:t>A </a:t>
            </a:r>
            <a:r>
              <a:rPr lang="en-US" dirty="0" smtClean="0">
                <a:solidFill>
                  <a:srgbClr val="FFC000"/>
                </a:solidFill>
              </a:rPr>
              <a:t>bonded</a:t>
            </a:r>
            <a:r>
              <a:rPr lang="en-US" dirty="0" smtClean="0">
                <a:solidFill>
                  <a:srgbClr val="FFFF00"/>
                </a:solidFill>
              </a:rPr>
              <a:t> small ruminant refers to an animal that has had its behavior modified so it remains in the presence of cattle under free-ranging conditions. </a:t>
            </a:r>
            <a:br>
              <a:rPr lang="en-US" dirty="0" smtClean="0">
                <a:solidFill>
                  <a:srgbClr val="FFFF00"/>
                </a:solidFill>
              </a:rPr>
            </a:br>
            <a:r>
              <a:rPr lang="en-US" dirty="0" smtClean="0">
                <a:solidFill>
                  <a:srgbClr val="FFFF00"/>
                </a:solidFill>
              </a:rPr>
              <a:t/>
            </a:r>
            <a:br>
              <a:rPr lang="en-US" dirty="0" smtClean="0">
                <a:solidFill>
                  <a:srgbClr val="FFFF00"/>
                </a:solidFill>
              </a:rPr>
            </a:br>
            <a:r>
              <a:rPr lang="en-US" sz="1600" b="1" dirty="0" smtClean="0">
                <a:solidFill>
                  <a:srgbClr val="FFFF00"/>
                </a:solidFill>
                <a:effectLst>
                  <a:outerShdw blurRad="38100" dist="38100" dir="2700000" algn="tl">
                    <a:srgbClr val="000000">
                      <a:alpha val="43137"/>
                    </a:srgbClr>
                  </a:outerShdw>
                </a:effectLst>
              </a:rPr>
              <a:t>(</a:t>
            </a:r>
            <a:r>
              <a:rPr lang="en-US" sz="1400" b="1" dirty="0" smtClean="0">
                <a:solidFill>
                  <a:srgbClr val="FFFF00"/>
                </a:solidFill>
                <a:effectLst>
                  <a:outerShdw blurRad="38100" dist="38100" dir="2700000" algn="tl">
                    <a:srgbClr val="000000">
                      <a:alpha val="43137"/>
                    </a:srgbClr>
                  </a:outerShdw>
                </a:effectLst>
              </a:rPr>
              <a:t>for a formal definition of </a:t>
            </a:r>
            <a:r>
              <a:rPr lang="en-US" sz="1400" b="1" dirty="0" smtClean="0">
                <a:solidFill>
                  <a:srgbClr val="04080C"/>
                </a:solidFill>
                <a:effectLst/>
              </a:rPr>
              <a:t>cross-specific attachment formation </a:t>
            </a:r>
            <a:r>
              <a:rPr lang="en-US" sz="1400" b="1" dirty="0" smtClean="0">
                <a:solidFill>
                  <a:srgbClr val="FFFF00"/>
                </a:solidFill>
                <a:effectLst>
                  <a:outerShdw blurRad="38100" dist="38100" dir="2700000" algn="tl">
                    <a:srgbClr val="000000">
                      <a:alpha val="43137"/>
                    </a:srgbClr>
                  </a:outerShdw>
                </a:effectLst>
              </a:rPr>
              <a:t>see Hafez 3</a:t>
            </a:r>
            <a:r>
              <a:rPr lang="en-US" sz="1400" b="1" baseline="30000" dirty="0" smtClean="0">
                <a:solidFill>
                  <a:srgbClr val="FFFF00"/>
                </a:solidFill>
                <a:effectLst>
                  <a:outerShdw blurRad="38100" dist="38100" dir="2700000" algn="tl">
                    <a:srgbClr val="000000">
                      <a:alpha val="43137"/>
                    </a:srgbClr>
                  </a:outerShdw>
                </a:effectLst>
              </a:rPr>
              <a:t>rd</a:t>
            </a:r>
            <a:r>
              <a:rPr lang="en-US" sz="1400" b="1" dirty="0" smtClean="0">
                <a:solidFill>
                  <a:srgbClr val="FFFF00"/>
                </a:solidFill>
                <a:effectLst>
                  <a:outerShdw blurRad="38100" dist="38100" dir="2700000" algn="tl">
                    <a:srgbClr val="000000">
                      <a:alpha val="43137"/>
                    </a:srgbClr>
                  </a:outerShdw>
                </a:effectLst>
              </a:rPr>
              <a:t> Edition 1975 page 280)</a:t>
            </a:r>
            <a:r>
              <a:rPr lang="en-US" sz="4000" dirty="0" smtClean="0">
                <a:solidFill>
                  <a:srgbClr val="FFFF00"/>
                </a:solidFill>
              </a:rPr>
              <a:t>   </a:t>
            </a:r>
            <a:endParaRPr lang="en-US" dirty="0" smtClean="0">
              <a:solidFill>
                <a:srgbClr val="FFFF00"/>
              </a:solidFill>
            </a:endParaRPr>
          </a:p>
        </p:txBody>
      </p:sp>
      <p:grpSp>
        <p:nvGrpSpPr>
          <p:cNvPr id="71683" name="Group 5"/>
          <p:cNvGrpSpPr>
            <a:grpSpLocks/>
          </p:cNvGrpSpPr>
          <p:nvPr/>
        </p:nvGrpSpPr>
        <p:grpSpPr bwMode="auto">
          <a:xfrm>
            <a:off x="8077200" y="6396038"/>
            <a:ext cx="1066800" cy="461962"/>
            <a:chOff x="3216" y="4027"/>
            <a:chExt cx="672" cy="291"/>
          </a:xfrm>
        </p:grpSpPr>
        <p:grpSp>
          <p:nvGrpSpPr>
            <p:cNvPr id="71684" name="Group 6"/>
            <p:cNvGrpSpPr>
              <a:grpSpLocks/>
            </p:cNvGrpSpPr>
            <p:nvPr/>
          </p:nvGrpSpPr>
          <p:grpSpPr bwMode="auto">
            <a:xfrm>
              <a:off x="3216" y="4027"/>
              <a:ext cx="263" cy="291"/>
              <a:chOff x="288" y="3840"/>
              <a:chExt cx="282" cy="384"/>
            </a:xfrm>
          </p:grpSpPr>
          <p:pic>
            <p:nvPicPr>
              <p:cNvPr id="71686" name="Picture 7" descr="ARS Logo">
                <a:hlinkClick r:id="rId3"/>
              </p:cNvPr>
              <p:cNvPicPr>
                <a:picLocks noChangeAspect="1" noChangeArrowheads="1"/>
              </p:cNvPicPr>
              <p:nvPr/>
            </p:nvPicPr>
            <p:blipFill>
              <a:blip r:embed="rId4" cstate="print"/>
              <a:srcRect/>
              <a:stretch>
                <a:fillRect/>
              </a:stretch>
            </p:blipFill>
            <p:spPr bwMode="auto">
              <a:xfrm>
                <a:off x="288" y="4032"/>
                <a:ext cx="282" cy="192"/>
              </a:xfrm>
              <a:prstGeom prst="rect">
                <a:avLst/>
              </a:prstGeom>
              <a:noFill/>
              <a:ln w="9525">
                <a:noFill/>
                <a:miter lim="800000"/>
                <a:headEnd/>
                <a:tailEnd/>
              </a:ln>
            </p:spPr>
          </p:pic>
          <p:pic>
            <p:nvPicPr>
              <p:cNvPr id="71687" name="Picture 8" descr="USDA Logo">
                <a:hlinkClick r:id="rId5"/>
              </p:cNvPr>
              <p:cNvPicPr>
                <a:picLocks noChangeAspect="1" noChangeArrowheads="1"/>
              </p:cNvPicPr>
              <p:nvPr/>
            </p:nvPicPr>
            <p:blipFill>
              <a:blip r:embed="rId6" cstate="print"/>
              <a:srcRect/>
              <a:stretch>
                <a:fillRect/>
              </a:stretch>
            </p:blipFill>
            <p:spPr bwMode="auto">
              <a:xfrm>
                <a:off x="288" y="3840"/>
                <a:ext cx="282" cy="192"/>
              </a:xfrm>
              <a:prstGeom prst="rect">
                <a:avLst/>
              </a:prstGeom>
              <a:noFill/>
              <a:ln w="9525">
                <a:noFill/>
                <a:miter lim="800000"/>
                <a:headEnd/>
                <a:tailEnd/>
              </a:ln>
            </p:spPr>
          </p:pic>
        </p:grpSp>
        <p:sp>
          <p:nvSpPr>
            <p:cNvPr id="71685" name="Text Box 9"/>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solidFill>
                    <a:srgbClr val="FFFFFF"/>
                  </a:solidFill>
                  <a:latin typeface="Comic Sans MS" pitchFamily="66" charset="0"/>
                </a:rPr>
                <a:t>JER</a:t>
              </a:r>
            </a:p>
          </p:txBody>
        </p:sp>
      </p:gr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82"/>
            </a:gs>
            <a:gs pos="30000">
              <a:srgbClr val="66008F"/>
            </a:gs>
            <a:gs pos="64999">
              <a:srgbClr val="BA0066"/>
            </a:gs>
            <a:gs pos="89999">
              <a:srgbClr val="FF0000"/>
            </a:gs>
            <a:gs pos="100000">
              <a:srgbClr val="FF8200"/>
            </a:gs>
          </a:gsLst>
          <a:lin ang="5400000"/>
        </a:gradFill>
        <a:effectLst/>
      </p:bgPr>
    </p:bg>
    <p:spTree>
      <p:nvGrpSpPr>
        <p:cNvPr id="1" name=""/>
        <p:cNvGrpSpPr/>
        <p:nvPr/>
      </p:nvGrpSpPr>
      <p:grpSpPr>
        <a:xfrm>
          <a:off x="0" y="0"/>
          <a:ext cx="0" cy="0"/>
          <a:chOff x="0" y="0"/>
          <a:chExt cx="0" cy="0"/>
        </a:xfrm>
      </p:grpSpPr>
      <p:grpSp>
        <p:nvGrpSpPr>
          <p:cNvPr id="54276" name="Group 4"/>
          <p:cNvGrpSpPr>
            <a:grpSpLocks/>
          </p:cNvGrpSpPr>
          <p:nvPr/>
        </p:nvGrpSpPr>
        <p:grpSpPr bwMode="auto">
          <a:xfrm>
            <a:off x="8077200" y="6396038"/>
            <a:ext cx="1066800" cy="461962"/>
            <a:chOff x="3216" y="4027"/>
            <a:chExt cx="672" cy="291"/>
          </a:xfrm>
        </p:grpSpPr>
        <p:grpSp>
          <p:nvGrpSpPr>
            <p:cNvPr id="54277" name="Group 5"/>
            <p:cNvGrpSpPr>
              <a:grpSpLocks/>
            </p:cNvGrpSpPr>
            <p:nvPr/>
          </p:nvGrpSpPr>
          <p:grpSpPr bwMode="auto">
            <a:xfrm>
              <a:off x="3216" y="4027"/>
              <a:ext cx="263" cy="291"/>
              <a:chOff x="288" y="3840"/>
              <a:chExt cx="282" cy="384"/>
            </a:xfrm>
          </p:grpSpPr>
          <p:pic>
            <p:nvPicPr>
              <p:cNvPr id="54279" name="Picture 6" descr="ARS Logo">
                <a:hlinkClick r:id="rId3"/>
              </p:cNvPr>
              <p:cNvPicPr>
                <a:picLocks noChangeAspect="1" noChangeArrowheads="1"/>
              </p:cNvPicPr>
              <p:nvPr/>
            </p:nvPicPr>
            <p:blipFill>
              <a:blip r:embed="rId4" cstate="print"/>
              <a:srcRect/>
              <a:stretch>
                <a:fillRect/>
              </a:stretch>
            </p:blipFill>
            <p:spPr bwMode="auto">
              <a:xfrm>
                <a:off x="288" y="4032"/>
                <a:ext cx="282" cy="192"/>
              </a:xfrm>
              <a:prstGeom prst="rect">
                <a:avLst/>
              </a:prstGeom>
              <a:noFill/>
              <a:ln w="9525">
                <a:noFill/>
                <a:miter lim="800000"/>
                <a:headEnd/>
                <a:tailEnd/>
              </a:ln>
            </p:spPr>
          </p:pic>
          <p:pic>
            <p:nvPicPr>
              <p:cNvPr id="54280" name="Picture 7" descr="USDA Logo">
                <a:hlinkClick r:id="rId5"/>
              </p:cNvPr>
              <p:cNvPicPr>
                <a:picLocks noChangeAspect="1" noChangeArrowheads="1"/>
              </p:cNvPicPr>
              <p:nvPr/>
            </p:nvPicPr>
            <p:blipFill>
              <a:blip r:embed="rId6" cstate="print"/>
              <a:srcRect/>
              <a:stretch>
                <a:fillRect/>
              </a:stretch>
            </p:blipFill>
            <p:spPr bwMode="auto">
              <a:xfrm>
                <a:off x="288" y="3840"/>
                <a:ext cx="282" cy="192"/>
              </a:xfrm>
              <a:prstGeom prst="rect">
                <a:avLst/>
              </a:prstGeom>
              <a:noFill/>
              <a:ln w="9525">
                <a:noFill/>
                <a:miter lim="800000"/>
                <a:headEnd/>
                <a:tailEnd/>
              </a:ln>
            </p:spPr>
          </p:pic>
        </p:grpSp>
        <p:sp>
          <p:nvSpPr>
            <p:cNvPr id="54278" name="Text Box 8"/>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solidFill>
                    <a:srgbClr val="FFFFFF"/>
                  </a:solidFill>
                  <a:latin typeface="Comic Sans MS" pitchFamily="66" charset="0"/>
                </a:rPr>
                <a:t>JER</a:t>
              </a:r>
            </a:p>
          </p:txBody>
        </p:sp>
      </p:grpSp>
      <p:sp>
        <p:nvSpPr>
          <p:cNvPr id="4" name="Rectangle 3"/>
          <p:cNvSpPr/>
          <p:nvPr/>
        </p:nvSpPr>
        <p:spPr>
          <a:xfrm>
            <a:off x="848063" y="3105835"/>
            <a:ext cx="7447873" cy="1446550"/>
          </a:xfrm>
          <a:prstGeom prst="rect">
            <a:avLst/>
          </a:prstGeom>
        </p:spPr>
        <p:txBody>
          <a:bodyPr wrap="none">
            <a:spAutoFit/>
          </a:bodyPr>
          <a:lstStyle/>
          <a:p>
            <a:pPr algn="ctr"/>
            <a:r>
              <a:rPr lang="en-US" sz="4400" b="1" dirty="0">
                <a:solidFill>
                  <a:srgbClr val="FFFF00"/>
                </a:solidFill>
              </a:rPr>
              <a:t>http://</a:t>
            </a:r>
            <a:r>
              <a:rPr lang="en-US" sz="4400" b="1" dirty="0" smtClean="0">
                <a:solidFill>
                  <a:srgbClr val="FFFF00"/>
                </a:solidFill>
              </a:rPr>
              <a:t>Jornada.nmsu.edu</a:t>
            </a:r>
          </a:p>
          <a:p>
            <a:pPr algn="ctr"/>
            <a:r>
              <a:rPr lang="en-US" sz="4400" b="1" dirty="0" smtClean="0">
                <a:solidFill>
                  <a:srgbClr val="04080C"/>
                </a:solidFill>
              </a:rPr>
              <a:t>Dean Anderson </a:t>
            </a:r>
            <a:endParaRPr lang="en-US" sz="4400" b="1" dirty="0">
              <a:solidFill>
                <a:srgbClr val="04080C"/>
              </a:solidFill>
            </a:endParaRPr>
          </a:p>
        </p:txBody>
      </p:sp>
    </p:spTree>
    <p:extLst>
      <p:ext uri="{BB962C8B-B14F-4D97-AF65-F5344CB8AC3E}">
        <p14:creationId xmlns:p14="http://schemas.microsoft.com/office/powerpoint/2010/main" val="33252244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0">
          <a:gsLst>
            <a:gs pos="0">
              <a:srgbClr val="3973AD"/>
            </a:gs>
            <a:gs pos="100000">
              <a:srgbClr val="DDDDDD"/>
            </a:gs>
          </a:gsLst>
          <a:lin ang="5400000" scaled="1"/>
        </a:gra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defRPr/>
            </a:pPr>
            <a:r>
              <a:rPr lang="en-US" sz="4000" b="1" dirty="0" smtClean="0">
                <a:solidFill>
                  <a:srgbClr val="FFFF00"/>
                </a:solidFill>
              </a:rPr>
              <a:t>WHEN WE PENNED LARGE AND SMALL RUMINANTS TOGETHER </a:t>
            </a:r>
          </a:p>
        </p:txBody>
      </p:sp>
      <p:sp>
        <p:nvSpPr>
          <p:cNvPr id="96259" name="Rectangle 3"/>
          <p:cNvSpPr>
            <a:spLocks noGrp="1" noChangeArrowheads="1"/>
          </p:cNvSpPr>
          <p:nvPr>
            <p:ph type="body" idx="1"/>
          </p:nvPr>
        </p:nvSpPr>
        <p:spPr>
          <a:xfrm>
            <a:off x="381000" y="3505200"/>
            <a:ext cx="8229600" cy="1371600"/>
          </a:xfrm>
        </p:spPr>
        <p:txBody>
          <a:bodyPr/>
          <a:lstStyle/>
          <a:p>
            <a:pPr algn="ctr" eaLnBrk="1" hangingPunct="1">
              <a:buFont typeface="Wingdings" pitchFamily="2" charset="2"/>
              <a:buNone/>
              <a:defRPr/>
            </a:pPr>
            <a:r>
              <a:rPr lang="en-US" sz="6000" dirty="0" smtClean="0">
                <a:solidFill>
                  <a:srgbClr val="FFFF00"/>
                </a:solidFill>
              </a:rPr>
              <a:t>WHAT WORKED</a:t>
            </a:r>
            <a:r>
              <a:rPr lang="en-US" sz="6000" dirty="0" smtClean="0"/>
              <a:t> </a:t>
            </a:r>
          </a:p>
          <a:p>
            <a:pPr eaLnBrk="1" hangingPunct="1">
              <a:defRPr/>
            </a:pPr>
            <a:endParaRPr lang="en-US" dirty="0" smtClean="0"/>
          </a:p>
          <a:p>
            <a:pPr eaLnBrk="1" hangingPunct="1">
              <a:buFont typeface="Wingdings" pitchFamily="2" charset="2"/>
              <a:buNone/>
              <a:defRPr/>
            </a:pPr>
            <a:endParaRPr lang="en-US" dirty="0" smtClean="0">
              <a:solidFill>
                <a:srgbClr val="FCFEE6"/>
              </a:solidFill>
            </a:endParaRPr>
          </a:p>
        </p:txBody>
      </p:sp>
      <p:grpSp>
        <p:nvGrpSpPr>
          <p:cNvPr id="72708" name="Group 5"/>
          <p:cNvGrpSpPr>
            <a:grpSpLocks/>
          </p:cNvGrpSpPr>
          <p:nvPr/>
        </p:nvGrpSpPr>
        <p:grpSpPr bwMode="auto">
          <a:xfrm>
            <a:off x="8077200" y="6396038"/>
            <a:ext cx="1066800" cy="461962"/>
            <a:chOff x="3216" y="4027"/>
            <a:chExt cx="672" cy="291"/>
          </a:xfrm>
        </p:grpSpPr>
        <p:grpSp>
          <p:nvGrpSpPr>
            <p:cNvPr id="72709" name="Group 6"/>
            <p:cNvGrpSpPr>
              <a:grpSpLocks/>
            </p:cNvGrpSpPr>
            <p:nvPr/>
          </p:nvGrpSpPr>
          <p:grpSpPr bwMode="auto">
            <a:xfrm>
              <a:off x="3216" y="4027"/>
              <a:ext cx="263" cy="291"/>
              <a:chOff x="288" y="3840"/>
              <a:chExt cx="282" cy="384"/>
            </a:xfrm>
          </p:grpSpPr>
          <p:pic>
            <p:nvPicPr>
              <p:cNvPr id="72711" name="Picture 7" descr="ARS Logo">
                <a:hlinkClick r:id="rId3"/>
              </p:cNvPr>
              <p:cNvPicPr>
                <a:picLocks noChangeAspect="1" noChangeArrowheads="1"/>
              </p:cNvPicPr>
              <p:nvPr/>
            </p:nvPicPr>
            <p:blipFill>
              <a:blip r:embed="rId4" cstate="print"/>
              <a:srcRect/>
              <a:stretch>
                <a:fillRect/>
              </a:stretch>
            </p:blipFill>
            <p:spPr bwMode="auto">
              <a:xfrm>
                <a:off x="288" y="4032"/>
                <a:ext cx="282" cy="192"/>
              </a:xfrm>
              <a:prstGeom prst="rect">
                <a:avLst/>
              </a:prstGeom>
              <a:noFill/>
              <a:ln w="9525">
                <a:noFill/>
                <a:miter lim="800000"/>
                <a:headEnd/>
                <a:tailEnd/>
              </a:ln>
            </p:spPr>
          </p:pic>
          <p:pic>
            <p:nvPicPr>
              <p:cNvPr id="72712" name="Picture 8" descr="USDA Logo">
                <a:hlinkClick r:id="rId5"/>
              </p:cNvPr>
              <p:cNvPicPr>
                <a:picLocks noChangeAspect="1" noChangeArrowheads="1"/>
              </p:cNvPicPr>
              <p:nvPr/>
            </p:nvPicPr>
            <p:blipFill>
              <a:blip r:embed="rId6" cstate="print"/>
              <a:srcRect/>
              <a:stretch>
                <a:fillRect/>
              </a:stretch>
            </p:blipFill>
            <p:spPr bwMode="auto">
              <a:xfrm>
                <a:off x="288" y="3840"/>
                <a:ext cx="282" cy="192"/>
              </a:xfrm>
              <a:prstGeom prst="rect">
                <a:avLst/>
              </a:prstGeom>
              <a:noFill/>
              <a:ln w="9525">
                <a:noFill/>
                <a:miter lim="800000"/>
                <a:headEnd/>
                <a:tailEnd/>
              </a:ln>
            </p:spPr>
          </p:pic>
        </p:grpSp>
        <p:sp>
          <p:nvSpPr>
            <p:cNvPr id="72710" name="Text Box 9"/>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solidFill>
                    <a:srgbClr val="FFFFFF"/>
                  </a:solidFill>
                  <a:latin typeface="Comic Sans MS" pitchFamily="66" charset="0"/>
                </a:rPr>
                <a:t>JER</a:t>
              </a:r>
            </a:p>
          </p:txBody>
        </p:sp>
      </p:gr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0">
          <a:gsLst>
            <a:gs pos="0">
              <a:srgbClr val="3973AD"/>
            </a:gs>
            <a:gs pos="100000">
              <a:srgbClr val="DDDDDD"/>
            </a:gs>
          </a:gsLst>
          <a:lin ang="5400000" scaled="1"/>
        </a:gra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76200" y="381000"/>
            <a:ext cx="8915400" cy="1371600"/>
          </a:xfrm>
        </p:spPr>
        <p:txBody>
          <a:bodyPr/>
          <a:lstStyle/>
          <a:p>
            <a:pPr eaLnBrk="1" hangingPunct="1">
              <a:defRPr/>
            </a:pPr>
            <a:r>
              <a:rPr lang="en-US" sz="4000" b="1" dirty="0" smtClean="0">
                <a:solidFill>
                  <a:srgbClr val="FFFF00"/>
                </a:solidFill>
              </a:rPr>
              <a:t>LARGE AND SMALL RUMINANTS  CONSISTENTLY ASSOCIATED WITH EACH OTHER</a:t>
            </a:r>
          </a:p>
        </p:txBody>
      </p:sp>
      <p:pic>
        <p:nvPicPr>
          <p:cNvPr id="73731" name="Picture 4" descr="15"/>
          <p:cNvPicPr>
            <a:picLocks noChangeAspect="1" noChangeArrowheads="1"/>
          </p:cNvPicPr>
          <p:nvPr/>
        </p:nvPicPr>
        <p:blipFill>
          <a:blip r:embed="rId3" cstate="screen">
            <a:extLst>
              <a:ext uri="{28A0092B-C50C-407E-A947-70E740481C1C}">
                <a14:useLocalDpi xmlns:a14="http://schemas.microsoft.com/office/drawing/2010/main"/>
              </a:ext>
            </a:extLst>
          </a:blip>
          <a:srcRect b="-49"/>
          <a:stretch>
            <a:fillRect/>
          </a:stretch>
        </p:blipFill>
        <p:spPr bwMode="auto">
          <a:xfrm>
            <a:off x="0" y="2284413"/>
            <a:ext cx="4648200" cy="2711450"/>
          </a:xfrm>
          <a:prstGeom prst="rect">
            <a:avLst/>
          </a:prstGeom>
          <a:noFill/>
          <a:ln w="9525">
            <a:noFill/>
            <a:miter lim="800000"/>
            <a:headEnd/>
            <a:tailEnd/>
          </a:ln>
        </p:spPr>
      </p:pic>
      <p:pic>
        <p:nvPicPr>
          <p:cNvPr id="73732" name="Picture 5" descr="1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48200" y="4191000"/>
            <a:ext cx="4495800" cy="2667000"/>
          </a:xfrm>
          <a:prstGeom prst="rect">
            <a:avLst/>
          </a:prstGeom>
          <a:noFill/>
          <a:ln w="9525">
            <a:noFill/>
            <a:miter lim="800000"/>
            <a:headEnd/>
            <a:tailEnd/>
          </a:ln>
        </p:spPr>
      </p:pic>
      <p:grpSp>
        <p:nvGrpSpPr>
          <p:cNvPr id="73733" name="Group 5"/>
          <p:cNvGrpSpPr>
            <a:grpSpLocks/>
          </p:cNvGrpSpPr>
          <p:nvPr/>
        </p:nvGrpSpPr>
        <p:grpSpPr bwMode="auto">
          <a:xfrm>
            <a:off x="0" y="6440488"/>
            <a:ext cx="1066800" cy="461962"/>
            <a:chOff x="3216" y="4027"/>
            <a:chExt cx="672" cy="291"/>
          </a:xfrm>
        </p:grpSpPr>
        <p:grpSp>
          <p:nvGrpSpPr>
            <p:cNvPr id="73734" name="Group 6"/>
            <p:cNvGrpSpPr>
              <a:grpSpLocks/>
            </p:cNvGrpSpPr>
            <p:nvPr/>
          </p:nvGrpSpPr>
          <p:grpSpPr bwMode="auto">
            <a:xfrm>
              <a:off x="3216" y="4027"/>
              <a:ext cx="263" cy="291"/>
              <a:chOff x="288" y="3840"/>
              <a:chExt cx="282" cy="384"/>
            </a:xfrm>
          </p:grpSpPr>
          <p:pic>
            <p:nvPicPr>
              <p:cNvPr id="73736" name="Picture 7" descr="ARS Logo">
                <a:hlinkClick r:id="rId5"/>
              </p:cNvPr>
              <p:cNvPicPr>
                <a:picLocks noChangeAspect="1" noChangeArrowheads="1"/>
              </p:cNvPicPr>
              <p:nvPr/>
            </p:nvPicPr>
            <p:blipFill>
              <a:blip r:embed="rId6" cstate="print"/>
              <a:srcRect/>
              <a:stretch>
                <a:fillRect/>
              </a:stretch>
            </p:blipFill>
            <p:spPr bwMode="auto">
              <a:xfrm>
                <a:off x="288" y="4032"/>
                <a:ext cx="282" cy="192"/>
              </a:xfrm>
              <a:prstGeom prst="rect">
                <a:avLst/>
              </a:prstGeom>
              <a:noFill/>
              <a:ln w="9525">
                <a:noFill/>
                <a:miter lim="800000"/>
                <a:headEnd/>
                <a:tailEnd/>
              </a:ln>
            </p:spPr>
          </p:pic>
          <p:pic>
            <p:nvPicPr>
              <p:cNvPr id="73737" name="Picture 8" descr="USDA Logo">
                <a:hlinkClick r:id="rId7"/>
              </p:cNvPr>
              <p:cNvPicPr>
                <a:picLocks noChangeAspect="1" noChangeArrowheads="1"/>
              </p:cNvPicPr>
              <p:nvPr/>
            </p:nvPicPr>
            <p:blipFill>
              <a:blip r:embed="rId8" cstate="print"/>
              <a:srcRect/>
              <a:stretch>
                <a:fillRect/>
              </a:stretch>
            </p:blipFill>
            <p:spPr bwMode="auto">
              <a:xfrm>
                <a:off x="288" y="3840"/>
                <a:ext cx="282" cy="192"/>
              </a:xfrm>
              <a:prstGeom prst="rect">
                <a:avLst/>
              </a:prstGeom>
              <a:noFill/>
              <a:ln w="9525">
                <a:noFill/>
                <a:miter lim="800000"/>
                <a:headEnd/>
                <a:tailEnd/>
              </a:ln>
            </p:spPr>
          </p:pic>
        </p:grpSp>
        <p:sp>
          <p:nvSpPr>
            <p:cNvPr id="73735" name="Text Box 9"/>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solidFill>
                    <a:srgbClr val="FFFFFF"/>
                  </a:solidFill>
                  <a:latin typeface="Comic Sans MS" pitchFamily="66" charset="0"/>
                </a:rPr>
                <a:t>JER</a:t>
              </a:r>
            </a:p>
          </p:txBody>
        </p:sp>
      </p:gr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3973AD"/>
            </a:gs>
            <a:gs pos="100000">
              <a:srgbClr val="DDDDDD"/>
            </a:gs>
          </a:gsLst>
          <a:lin ang="5400000" scaled="1"/>
        </a:gra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152400" y="152400"/>
            <a:ext cx="8915400" cy="1371600"/>
          </a:xfrm>
        </p:spPr>
        <p:txBody>
          <a:bodyPr/>
          <a:lstStyle/>
          <a:p>
            <a:pPr eaLnBrk="1" hangingPunct="1">
              <a:defRPr/>
            </a:pPr>
            <a:r>
              <a:rPr lang="en-US" b="1" dirty="0" smtClean="0">
                <a:solidFill>
                  <a:srgbClr val="FFFF00"/>
                </a:solidFill>
              </a:rPr>
              <a:t>ESPECIALLY DURING FEEDING</a:t>
            </a:r>
          </a:p>
        </p:txBody>
      </p:sp>
      <p:pic>
        <p:nvPicPr>
          <p:cNvPr id="74755" name="Picture 4" descr="17"/>
          <p:cNvPicPr>
            <a:picLocks noChangeAspect="1" noChangeArrowheads="1"/>
          </p:cNvPicPr>
          <p:nvPr/>
        </p:nvPicPr>
        <p:blipFill>
          <a:blip r:embed="rId3" cstate="print"/>
          <a:srcRect/>
          <a:stretch>
            <a:fillRect/>
          </a:stretch>
        </p:blipFill>
        <p:spPr bwMode="auto">
          <a:xfrm>
            <a:off x="814388" y="1657350"/>
            <a:ext cx="7543800" cy="5022850"/>
          </a:xfrm>
          <a:prstGeom prst="rect">
            <a:avLst/>
          </a:prstGeom>
          <a:noFill/>
          <a:ln w="9525">
            <a:noFill/>
            <a:miter lim="800000"/>
            <a:headEnd/>
            <a:tailEnd/>
          </a:ln>
        </p:spPr>
      </p:pic>
      <p:grpSp>
        <p:nvGrpSpPr>
          <p:cNvPr id="74756" name="Group 5"/>
          <p:cNvGrpSpPr>
            <a:grpSpLocks/>
          </p:cNvGrpSpPr>
          <p:nvPr/>
        </p:nvGrpSpPr>
        <p:grpSpPr bwMode="auto">
          <a:xfrm>
            <a:off x="8077200" y="6396038"/>
            <a:ext cx="1066800" cy="461962"/>
            <a:chOff x="3216" y="4027"/>
            <a:chExt cx="672" cy="291"/>
          </a:xfrm>
        </p:grpSpPr>
        <p:grpSp>
          <p:nvGrpSpPr>
            <p:cNvPr id="74757" name="Group 6"/>
            <p:cNvGrpSpPr>
              <a:grpSpLocks/>
            </p:cNvGrpSpPr>
            <p:nvPr/>
          </p:nvGrpSpPr>
          <p:grpSpPr bwMode="auto">
            <a:xfrm>
              <a:off x="3216" y="4027"/>
              <a:ext cx="263" cy="291"/>
              <a:chOff x="288" y="3840"/>
              <a:chExt cx="282" cy="384"/>
            </a:xfrm>
          </p:grpSpPr>
          <p:pic>
            <p:nvPicPr>
              <p:cNvPr id="74759" name="Picture 7" descr="ARS Logo">
                <a:hlinkClick r:id="rId4"/>
              </p:cNvPr>
              <p:cNvPicPr>
                <a:picLocks noChangeAspect="1" noChangeArrowheads="1"/>
              </p:cNvPicPr>
              <p:nvPr/>
            </p:nvPicPr>
            <p:blipFill>
              <a:blip r:embed="rId5" cstate="print"/>
              <a:srcRect/>
              <a:stretch>
                <a:fillRect/>
              </a:stretch>
            </p:blipFill>
            <p:spPr bwMode="auto">
              <a:xfrm>
                <a:off x="288" y="4032"/>
                <a:ext cx="282" cy="192"/>
              </a:xfrm>
              <a:prstGeom prst="rect">
                <a:avLst/>
              </a:prstGeom>
              <a:noFill/>
              <a:ln w="9525">
                <a:noFill/>
                <a:miter lim="800000"/>
                <a:headEnd/>
                <a:tailEnd/>
              </a:ln>
            </p:spPr>
          </p:pic>
          <p:pic>
            <p:nvPicPr>
              <p:cNvPr id="74760" name="Picture 8" descr="USDA Logo">
                <a:hlinkClick r:id="rId6"/>
              </p:cNvPr>
              <p:cNvPicPr>
                <a:picLocks noChangeAspect="1" noChangeArrowheads="1"/>
              </p:cNvPicPr>
              <p:nvPr/>
            </p:nvPicPr>
            <p:blipFill>
              <a:blip r:embed="rId7" cstate="print"/>
              <a:srcRect/>
              <a:stretch>
                <a:fillRect/>
              </a:stretch>
            </p:blipFill>
            <p:spPr bwMode="auto">
              <a:xfrm>
                <a:off x="288" y="3840"/>
                <a:ext cx="282" cy="192"/>
              </a:xfrm>
              <a:prstGeom prst="rect">
                <a:avLst/>
              </a:prstGeom>
              <a:noFill/>
              <a:ln w="9525">
                <a:noFill/>
                <a:miter lim="800000"/>
                <a:headEnd/>
                <a:tailEnd/>
              </a:ln>
            </p:spPr>
          </p:pic>
        </p:grpSp>
        <p:sp>
          <p:nvSpPr>
            <p:cNvPr id="74758" name="Text Box 9"/>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solidFill>
                    <a:srgbClr val="FFFFFF"/>
                  </a:solidFill>
                  <a:latin typeface="Comic Sans MS" pitchFamily="66" charset="0"/>
                </a:rPr>
                <a:t>JER</a:t>
              </a:r>
            </a:p>
          </p:txBody>
        </p:sp>
      </p:gr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3973AD"/>
            </a:gs>
            <a:gs pos="100000">
              <a:srgbClr val="DDDDDD"/>
            </a:gs>
          </a:gsLst>
          <a:lin ang="5400000" scaled="1"/>
        </a:gra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76200" y="-76200"/>
            <a:ext cx="8991600" cy="1371600"/>
          </a:xfrm>
        </p:spPr>
        <p:txBody>
          <a:bodyPr/>
          <a:lstStyle/>
          <a:p>
            <a:pPr eaLnBrk="1" hangingPunct="1">
              <a:defRPr/>
            </a:pPr>
            <a:r>
              <a:rPr lang="en-US" sz="4000" b="1" dirty="0" smtClean="0">
                <a:solidFill>
                  <a:srgbClr val="FFFF00"/>
                </a:solidFill>
              </a:rPr>
              <a:t>THEN WHEN TAKEN TO THE FIELD</a:t>
            </a:r>
          </a:p>
        </p:txBody>
      </p:sp>
      <p:pic>
        <p:nvPicPr>
          <p:cNvPr id="75779" name="Picture 4" descr="1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8200" y="1447800"/>
            <a:ext cx="7467600" cy="5349875"/>
          </a:xfrm>
          <a:prstGeom prst="rect">
            <a:avLst/>
          </a:prstGeom>
          <a:noFill/>
          <a:ln w="9525">
            <a:noFill/>
            <a:miter lim="800000"/>
            <a:headEnd/>
            <a:tailEnd/>
          </a:ln>
        </p:spPr>
      </p:pic>
      <p:grpSp>
        <p:nvGrpSpPr>
          <p:cNvPr id="75780" name="Group 5"/>
          <p:cNvGrpSpPr>
            <a:grpSpLocks/>
          </p:cNvGrpSpPr>
          <p:nvPr/>
        </p:nvGrpSpPr>
        <p:grpSpPr bwMode="auto">
          <a:xfrm>
            <a:off x="8077200" y="6396038"/>
            <a:ext cx="1066800" cy="461962"/>
            <a:chOff x="3216" y="4027"/>
            <a:chExt cx="672" cy="291"/>
          </a:xfrm>
        </p:grpSpPr>
        <p:grpSp>
          <p:nvGrpSpPr>
            <p:cNvPr id="75781" name="Group 6"/>
            <p:cNvGrpSpPr>
              <a:grpSpLocks/>
            </p:cNvGrpSpPr>
            <p:nvPr/>
          </p:nvGrpSpPr>
          <p:grpSpPr bwMode="auto">
            <a:xfrm>
              <a:off x="3216" y="4027"/>
              <a:ext cx="263" cy="291"/>
              <a:chOff x="288" y="3840"/>
              <a:chExt cx="282" cy="384"/>
            </a:xfrm>
          </p:grpSpPr>
          <p:pic>
            <p:nvPicPr>
              <p:cNvPr id="75783" name="Picture 7" descr="ARS Logo">
                <a:hlinkClick r:id="rId4"/>
              </p:cNvPr>
              <p:cNvPicPr>
                <a:picLocks noChangeAspect="1" noChangeArrowheads="1"/>
              </p:cNvPicPr>
              <p:nvPr/>
            </p:nvPicPr>
            <p:blipFill>
              <a:blip r:embed="rId5" cstate="print"/>
              <a:srcRect/>
              <a:stretch>
                <a:fillRect/>
              </a:stretch>
            </p:blipFill>
            <p:spPr bwMode="auto">
              <a:xfrm>
                <a:off x="288" y="4032"/>
                <a:ext cx="282" cy="192"/>
              </a:xfrm>
              <a:prstGeom prst="rect">
                <a:avLst/>
              </a:prstGeom>
              <a:noFill/>
              <a:ln w="9525">
                <a:noFill/>
                <a:miter lim="800000"/>
                <a:headEnd/>
                <a:tailEnd/>
              </a:ln>
            </p:spPr>
          </p:pic>
          <p:pic>
            <p:nvPicPr>
              <p:cNvPr id="75784" name="Picture 8" descr="USDA Logo">
                <a:hlinkClick r:id="rId6"/>
              </p:cNvPr>
              <p:cNvPicPr>
                <a:picLocks noChangeAspect="1" noChangeArrowheads="1"/>
              </p:cNvPicPr>
              <p:nvPr/>
            </p:nvPicPr>
            <p:blipFill>
              <a:blip r:embed="rId7" cstate="print"/>
              <a:srcRect/>
              <a:stretch>
                <a:fillRect/>
              </a:stretch>
            </p:blipFill>
            <p:spPr bwMode="auto">
              <a:xfrm>
                <a:off x="288" y="3840"/>
                <a:ext cx="282" cy="192"/>
              </a:xfrm>
              <a:prstGeom prst="rect">
                <a:avLst/>
              </a:prstGeom>
              <a:noFill/>
              <a:ln w="9525">
                <a:noFill/>
                <a:miter lim="800000"/>
                <a:headEnd/>
                <a:tailEnd/>
              </a:ln>
            </p:spPr>
          </p:pic>
        </p:grpSp>
        <p:sp>
          <p:nvSpPr>
            <p:cNvPr id="75782" name="Text Box 9"/>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solidFill>
                    <a:srgbClr val="FFFFFF"/>
                  </a:solidFill>
                  <a:latin typeface="Comic Sans MS" pitchFamily="66" charset="0"/>
                </a:rPr>
                <a:t>JER</a:t>
              </a:r>
            </a:p>
          </p:txBody>
        </p:sp>
      </p:gr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0">
          <a:gsLst>
            <a:gs pos="0">
              <a:srgbClr val="3973AD"/>
            </a:gs>
            <a:gs pos="100000">
              <a:srgbClr val="DDDDDD"/>
            </a:gs>
          </a:gsLst>
          <a:lin ang="5400000" scaled="1"/>
        </a:gra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76200" y="381000"/>
            <a:ext cx="8991600" cy="1371600"/>
          </a:xfrm>
        </p:spPr>
        <p:txBody>
          <a:bodyPr/>
          <a:lstStyle/>
          <a:p>
            <a:pPr eaLnBrk="1" hangingPunct="1">
              <a:defRPr/>
            </a:pPr>
            <a:r>
              <a:rPr lang="en-US" sz="4000" b="1" dirty="0" smtClean="0">
                <a:solidFill>
                  <a:srgbClr val="FFFF00"/>
                </a:solidFill>
              </a:rPr>
              <a:t>THE ANIMALS </a:t>
            </a:r>
            <a:r>
              <a:rPr lang="en-US" sz="4000" b="1" dirty="0" smtClean="0">
                <a:solidFill>
                  <a:srgbClr val="FFC000"/>
                </a:solidFill>
              </a:rPr>
              <a:t>CONSISTENTLY</a:t>
            </a:r>
            <a:r>
              <a:rPr lang="en-US" sz="4000" b="1" dirty="0" smtClean="0">
                <a:solidFill>
                  <a:srgbClr val="FFFF00"/>
                </a:solidFill>
              </a:rPr>
              <a:t> STAYED TOGETHER</a:t>
            </a:r>
          </a:p>
        </p:txBody>
      </p:sp>
      <p:pic>
        <p:nvPicPr>
          <p:cNvPr id="76803" name="Picture 5" descr="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905000"/>
            <a:ext cx="4267200" cy="2843213"/>
          </a:xfrm>
          <a:prstGeom prst="rect">
            <a:avLst/>
          </a:prstGeom>
          <a:noFill/>
          <a:ln w="9525">
            <a:noFill/>
            <a:miter lim="800000"/>
            <a:headEnd/>
            <a:tailEnd/>
          </a:ln>
        </p:spPr>
      </p:pic>
      <p:pic>
        <p:nvPicPr>
          <p:cNvPr id="76804" name="Picture 6" descr="2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67200" y="3606800"/>
            <a:ext cx="4876800" cy="3251200"/>
          </a:xfrm>
          <a:prstGeom prst="rect">
            <a:avLst/>
          </a:prstGeom>
          <a:noFill/>
          <a:ln w="9525">
            <a:noFill/>
            <a:miter lim="800000"/>
            <a:headEnd/>
            <a:tailEnd/>
          </a:ln>
        </p:spPr>
      </p:pic>
      <p:grpSp>
        <p:nvGrpSpPr>
          <p:cNvPr id="76805" name="Group 5"/>
          <p:cNvGrpSpPr>
            <a:grpSpLocks/>
          </p:cNvGrpSpPr>
          <p:nvPr/>
        </p:nvGrpSpPr>
        <p:grpSpPr bwMode="auto">
          <a:xfrm>
            <a:off x="8077200" y="6396038"/>
            <a:ext cx="1066800" cy="461962"/>
            <a:chOff x="3216" y="4027"/>
            <a:chExt cx="672" cy="291"/>
          </a:xfrm>
        </p:grpSpPr>
        <p:grpSp>
          <p:nvGrpSpPr>
            <p:cNvPr id="76806" name="Group 6"/>
            <p:cNvGrpSpPr>
              <a:grpSpLocks/>
            </p:cNvGrpSpPr>
            <p:nvPr/>
          </p:nvGrpSpPr>
          <p:grpSpPr bwMode="auto">
            <a:xfrm>
              <a:off x="3216" y="4027"/>
              <a:ext cx="263" cy="291"/>
              <a:chOff x="288" y="3840"/>
              <a:chExt cx="282" cy="384"/>
            </a:xfrm>
          </p:grpSpPr>
          <p:pic>
            <p:nvPicPr>
              <p:cNvPr id="76808" name="Picture 7" descr="ARS Logo">
                <a:hlinkClick r:id="rId5"/>
              </p:cNvPr>
              <p:cNvPicPr>
                <a:picLocks noChangeAspect="1" noChangeArrowheads="1"/>
              </p:cNvPicPr>
              <p:nvPr/>
            </p:nvPicPr>
            <p:blipFill>
              <a:blip r:embed="rId6" cstate="print"/>
              <a:srcRect/>
              <a:stretch>
                <a:fillRect/>
              </a:stretch>
            </p:blipFill>
            <p:spPr bwMode="auto">
              <a:xfrm>
                <a:off x="288" y="4032"/>
                <a:ext cx="282" cy="192"/>
              </a:xfrm>
              <a:prstGeom prst="rect">
                <a:avLst/>
              </a:prstGeom>
              <a:noFill/>
              <a:ln w="9525">
                <a:noFill/>
                <a:miter lim="800000"/>
                <a:headEnd/>
                <a:tailEnd/>
              </a:ln>
            </p:spPr>
          </p:pic>
          <p:pic>
            <p:nvPicPr>
              <p:cNvPr id="76809" name="Picture 8" descr="USDA Logo">
                <a:hlinkClick r:id="rId7"/>
              </p:cNvPr>
              <p:cNvPicPr>
                <a:picLocks noChangeAspect="1" noChangeArrowheads="1"/>
              </p:cNvPicPr>
              <p:nvPr/>
            </p:nvPicPr>
            <p:blipFill>
              <a:blip r:embed="rId8" cstate="print"/>
              <a:srcRect/>
              <a:stretch>
                <a:fillRect/>
              </a:stretch>
            </p:blipFill>
            <p:spPr bwMode="auto">
              <a:xfrm>
                <a:off x="288" y="3840"/>
                <a:ext cx="282" cy="192"/>
              </a:xfrm>
              <a:prstGeom prst="rect">
                <a:avLst/>
              </a:prstGeom>
              <a:noFill/>
              <a:ln w="9525">
                <a:noFill/>
                <a:miter lim="800000"/>
                <a:headEnd/>
                <a:tailEnd/>
              </a:ln>
            </p:spPr>
          </p:pic>
        </p:grpSp>
        <p:sp>
          <p:nvSpPr>
            <p:cNvPr id="76807" name="Text Box 9"/>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solidFill>
                    <a:srgbClr val="FFFFFF"/>
                  </a:solidFill>
                  <a:latin typeface="Comic Sans MS" pitchFamily="66" charset="0"/>
                </a:rPr>
                <a:t>JER</a:t>
              </a:r>
            </a:p>
          </p:txBody>
        </p:sp>
      </p:gr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0">
          <a:gsLst>
            <a:gs pos="0">
              <a:srgbClr val="3973AD"/>
            </a:gs>
            <a:gs pos="100000">
              <a:srgbClr val="DDDDDD"/>
            </a:gs>
          </a:gsLst>
          <a:lin ang="5400000" scaled="1"/>
        </a:gra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0" y="152400"/>
            <a:ext cx="9144000" cy="1371600"/>
          </a:xfrm>
        </p:spPr>
        <p:txBody>
          <a:bodyPr/>
          <a:lstStyle/>
          <a:p>
            <a:pPr eaLnBrk="1" hangingPunct="1">
              <a:defRPr/>
            </a:pPr>
            <a:r>
              <a:rPr lang="en-US" sz="4000" b="1" dirty="0" smtClean="0">
                <a:solidFill>
                  <a:srgbClr val="FFFF00"/>
                </a:solidFill>
              </a:rPr>
              <a:t>THE GENERAL CONFIGURATION WAS</a:t>
            </a:r>
            <a:r>
              <a:rPr lang="en-US" sz="4000" b="1" dirty="0" smtClean="0"/>
              <a:t> </a:t>
            </a:r>
          </a:p>
        </p:txBody>
      </p:sp>
      <p:pic>
        <p:nvPicPr>
          <p:cNvPr id="77827" name="Picture 4" descr="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3811588"/>
            <a:ext cx="4572000" cy="3046412"/>
          </a:xfrm>
          <a:prstGeom prst="rect">
            <a:avLst/>
          </a:prstGeom>
          <a:noFill/>
          <a:ln w="9525">
            <a:noFill/>
            <a:miter lim="800000"/>
            <a:headEnd/>
            <a:tailEnd/>
          </a:ln>
        </p:spPr>
      </p:pic>
      <p:pic>
        <p:nvPicPr>
          <p:cNvPr id="77828" name="Picture 5" descr="2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828800"/>
            <a:ext cx="4572000" cy="3046413"/>
          </a:xfrm>
          <a:prstGeom prst="rect">
            <a:avLst/>
          </a:prstGeom>
          <a:noFill/>
          <a:ln w="9525">
            <a:noFill/>
            <a:miter lim="800000"/>
            <a:headEnd/>
            <a:tailEnd/>
          </a:ln>
        </p:spPr>
      </p:pic>
      <p:pic>
        <p:nvPicPr>
          <p:cNvPr id="77829" name="Picture 6" descr="2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72000" y="1828800"/>
            <a:ext cx="4572000" cy="1944688"/>
          </a:xfrm>
          <a:prstGeom prst="rect">
            <a:avLst/>
          </a:prstGeom>
          <a:noFill/>
          <a:ln w="9525">
            <a:noFill/>
            <a:miter lim="800000"/>
            <a:headEnd/>
            <a:tailEnd/>
          </a:ln>
        </p:spPr>
      </p:pic>
      <p:pic>
        <p:nvPicPr>
          <p:cNvPr id="77830" name="Picture 7" descr="2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4875213"/>
            <a:ext cx="4572000" cy="1982787"/>
          </a:xfrm>
          <a:prstGeom prst="rect">
            <a:avLst/>
          </a:prstGeom>
          <a:noFill/>
          <a:ln w="9525">
            <a:noFill/>
            <a:miter lim="800000"/>
            <a:headEnd/>
            <a:tailEnd/>
          </a:ln>
        </p:spPr>
      </p:pic>
      <p:grpSp>
        <p:nvGrpSpPr>
          <p:cNvPr id="77831" name="Group 5"/>
          <p:cNvGrpSpPr>
            <a:grpSpLocks/>
          </p:cNvGrpSpPr>
          <p:nvPr/>
        </p:nvGrpSpPr>
        <p:grpSpPr bwMode="auto">
          <a:xfrm>
            <a:off x="8077200" y="6396038"/>
            <a:ext cx="1066800" cy="461962"/>
            <a:chOff x="3216" y="4027"/>
            <a:chExt cx="672" cy="291"/>
          </a:xfrm>
        </p:grpSpPr>
        <p:grpSp>
          <p:nvGrpSpPr>
            <p:cNvPr id="77832" name="Group 6"/>
            <p:cNvGrpSpPr>
              <a:grpSpLocks/>
            </p:cNvGrpSpPr>
            <p:nvPr/>
          </p:nvGrpSpPr>
          <p:grpSpPr bwMode="auto">
            <a:xfrm>
              <a:off x="3216" y="4027"/>
              <a:ext cx="263" cy="291"/>
              <a:chOff x="288" y="3840"/>
              <a:chExt cx="282" cy="384"/>
            </a:xfrm>
          </p:grpSpPr>
          <p:pic>
            <p:nvPicPr>
              <p:cNvPr id="77834" name="Picture 7" descr="ARS Logo">
                <a:hlinkClick r:id="rId7"/>
              </p:cNvPr>
              <p:cNvPicPr>
                <a:picLocks noChangeAspect="1" noChangeArrowheads="1"/>
              </p:cNvPicPr>
              <p:nvPr/>
            </p:nvPicPr>
            <p:blipFill>
              <a:blip r:embed="rId8" cstate="print"/>
              <a:srcRect/>
              <a:stretch>
                <a:fillRect/>
              </a:stretch>
            </p:blipFill>
            <p:spPr bwMode="auto">
              <a:xfrm>
                <a:off x="288" y="4032"/>
                <a:ext cx="282" cy="192"/>
              </a:xfrm>
              <a:prstGeom prst="rect">
                <a:avLst/>
              </a:prstGeom>
              <a:noFill/>
              <a:ln w="9525">
                <a:noFill/>
                <a:miter lim="800000"/>
                <a:headEnd/>
                <a:tailEnd/>
              </a:ln>
            </p:spPr>
          </p:pic>
          <p:pic>
            <p:nvPicPr>
              <p:cNvPr id="77835" name="Picture 8" descr="USDA Logo">
                <a:hlinkClick r:id="rId9"/>
              </p:cNvPr>
              <p:cNvPicPr>
                <a:picLocks noChangeAspect="1" noChangeArrowheads="1"/>
              </p:cNvPicPr>
              <p:nvPr/>
            </p:nvPicPr>
            <p:blipFill>
              <a:blip r:embed="rId10" cstate="print"/>
              <a:srcRect/>
              <a:stretch>
                <a:fillRect/>
              </a:stretch>
            </p:blipFill>
            <p:spPr bwMode="auto">
              <a:xfrm>
                <a:off x="288" y="3840"/>
                <a:ext cx="282" cy="192"/>
              </a:xfrm>
              <a:prstGeom prst="rect">
                <a:avLst/>
              </a:prstGeom>
              <a:noFill/>
              <a:ln w="9525">
                <a:noFill/>
                <a:miter lim="800000"/>
                <a:headEnd/>
                <a:tailEnd/>
              </a:ln>
            </p:spPr>
          </p:pic>
        </p:grpSp>
        <p:sp>
          <p:nvSpPr>
            <p:cNvPr id="77833" name="Text Box 9"/>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solidFill>
                    <a:srgbClr val="FFFFFF"/>
                  </a:solidFill>
                  <a:latin typeface="Comic Sans MS" pitchFamily="66" charset="0"/>
                </a:rPr>
                <a:t>JER</a:t>
              </a:r>
            </a:p>
          </p:txBody>
        </p:sp>
      </p:gr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0">
          <a:gsLst>
            <a:gs pos="0">
              <a:srgbClr val="3973AD"/>
            </a:gs>
            <a:gs pos="100000">
              <a:srgbClr val="DDDDDD"/>
            </a:gs>
          </a:gsLst>
          <a:lin ang="5400000" scaled="1"/>
        </a:gradFill>
        <a:effectLst/>
      </p:bgPr>
    </p:bg>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152400" y="161925"/>
            <a:ext cx="8991600" cy="2057400"/>
          </a:xfrm>
        </p:spPr>
        <p:txBody>
          <a:bodyPr/>
          <a:lstStyle/>
          <a:p>
            <a:pPr eaLnBrk="1" hangingPunct="1">
              <a:defRPr/>
            </a:pPr>
            <a:r>
              <a:rPr lang="en-US" sz="3200" b="1" dirty="0" smtClean="0">
                <a:solidFill>
                  <a:srgbClr val="FFFF00"/>
                </a:solidFill>
              </a:rPr>
              <a:t>SO WHAT DO WE CALL THIS GROUP OF ANIMALS THAT BEHAVE DIFFERENTLY THAN A FLOCK AND HERD?</a:t>
            </a:r>
          </a:p>
        </p:txBody>
      </p:sp>
      <p:sp>
        <p:nvSpPr>
          <p:cNvPr id="198659" name="Rectangle 3"/>
          <p:cNvSpPr>
            <a:spLocks noGrp="1" noChangeArrowheads="1"/>
          </p:cNvSpPr>
          <p:nvPr>
            <p:ph type="body" idx="1"/>
          </p:nvPr>
        </p:nvSpPr>
        <p:spPr>
          <a:xfrm>
            <a:off x="533400" y="2743200"/>
            <a:ext cx="7772400" cy="3657600"/>
          </a:xfrm>
        </p:spPr>
        <p:txBody>
          <a:bodyPr/>
          <a:lstStyle/>
          <a:p>
            <a:pPr algn="ctr" eaLnBrk="1" hangingPunct="1">
              <a:buFont typeface="Wingdings" pitchFamily="2" charset="2"/>
              <a:buNone/>
              <a:defRPr/>
            </a:pPr>
            <a:r>
              <a:rPr lang="en-US" sz="2800" smtClean="0">
                <a:solidFill>
                  <a:srgbClr val="FF33CC"/>
                </a:solidFill>
              </a:rPr>
              <a:t>FLERD</a:t>
            </a:r>
            <a:r>
              <a:rPr lang="en-US" sz="2800" smtClean="0">
                <a:solidFill>
                  <a:srgbClr val="FFFF00"/>
                </a:solidFill>
              </a:rPr>
              <a:t> IS A CONTRACTION OF</a:t>
            </a:r>
          </a:p>
          <a:p>
            <a:pPr algn="ctr" eaLnBrk="1" hangingPunct="1">
              <a:buFont typeface="Wingdings" pitchFamily="2" charset="2"/>
              <a:buNone/>
              <a:defRPr/>
            </a:pPr>
            <a:r>
              <a:rPr lang="en-US" sz="2800" smtClean="0"/>
              <a:t> </a:t>
            </a:r>
            <a:r>
              <a:rPr lang="en-US" sz="2800" smtClean="0">
                <a:solidFill>
                  <a:srgbClr val="FF33CC"/>
                </a:solidFill>
              </a:rPr>
              <a:t>FL</a:t>
            </a:r>
            <a:r>
              <a:rPr lang="en-US" sz="2800" smtClean="0">
                <a:solidFill>
                  <a:srgbClr val="FFFF00"/>
                </a:solidFill>
              </a:rPr>
              <a:t>OCK AND H</a:t>
            </a:r>
            <a:r>
              <a:rPr lang="en-US" sz="2800" smtClean="0">
                <a:solidFill>
                  <a:srgbClr val="FF33CC"/>
                </a:solidFill>
              </a:rPr>
              <a:t>ERD</a:t>
            </a:r>
          </a:p>
          <a:p>
            <a:pPr algn="ctr" eaLnBrk="1" hangingPunct="1">
              <a:buFont typeface="Wingdings" pitchFamily="2" charset="2"/>
              <a:buNone/>
              <a:defRPr/>
            </a:pPr>
            <a:r>
              <a:rPr lang="en-US" sz="2800" smtClean="0">
                <a:solidFill>
                  <a:srgbClr val="FFFF00"/>
                </a:solidFill>
              </a:rPr>
              <a:t> AND REFERS TO A GROUP OF </a:t>
            </a:r>
          </a:p>
          <a:p>
            <a:pPr algn="ctr" eaLnBrk="1" hangingPunct="1">
              <a:buFont typeface="Wingdings" pitchFamily="2" charset="2"/>
              <a:buNone/>
              <a:defRPr/>
            </a:pPr>
            <a:r>
              <a:rPr lang="en-US" sz="2800" smtClean="0">
                <a:solidFill>
                  <a:srgbClr val="FFFF00"/>
                </a:solidFill>
              </a:rPr>
              <a:t>BONDED SMALL RUMINANTS </a:t>
            </a:r>
          </a:p>
          <a:p>
            <a:pPr algn="ctr" eaLnBrk="1" hangingPunct="1">
              <a:buFont typeface="Wingdings" pitchFamily="2" charset="2"/>
              <a:buNone/>
              <a:defRPr/>
            </a:pPr>
            <a:r>
              <a:rPr lang="en-US" sz="2800" smtClean="0">
                <a:solidFill>
                  <a:srgbClr val="FFFF00"/>
                </a:solidFill>
              </a:rPr>
              <a:t>THAT CONSISTENTLY </a:t>
            </a:r>
          </a:p>
          <a:p>
            <a:pPr algn="ctr" eaLnBrk="1" hangingPunct="1">
              <a:buFont typeface="Wingdings" pitchFamily="2" charset="2"/>
              <a:buNone/>
              <a:defRPr/>
            </a:pPr>
            <a:r>
              <a:rPr lang="en-US" sz="2800" smtClean="0">
                <a:solidFill>
                  <a:srgbClr val="FFFF00"/>
                </a:solidFill>
              </a:rPr>
              <a:t>REMAIN NEAR CATTLE UNDER FREE-</a:t>
            </a:r>
          </a:p>
          <a:p>
            <a:pPr algn="ctr" eaLnBrk="1" hangingPunct="1">
              <a:buFont typeface="Wingdings" pitchFamily="2" charset="2"/>
              <a:buNone/>
              <a:defRPr/>
            </a:pPr>
            <a:r>
              <a:rPr lang="en-US" sz="2800" smtClean="0">
                <a:solidFill>
                  <a:srgbClr val="FFFF00"/>
                </a:solidFill>
              </a:rPr>
              <a:t>RANGING CONDITIONS </a:t>
            </a:r>
          </a:p>
        </p:txBody>
      </p:sp>
      <p:grpSp>
        <p:nvGrpSpPr>
          <p:cNvPr id="78852" name="Group 5"/>
          <p:cNvGrpSpPr>
            <a:grpSpLocks/>
          </p:cNvGrpSpPr>
          <p:nvPr/>
        </p:nvGrpSpPr>
        <p:grpSpPr bwMode="auto">
          <a:xfrm>
            <a:off x="8077200" y="6396038"/>
            <a:ext cx="1066800" cy="461962"/>
            <a:chOff x="3216" y="4027"/>
            <a:chExt cx="672" cy="291"/>
          </a:xfrm>
        </p:grpSpPr>
        <p:grpSp>
          <p:nvGrpSpPr>
            <p:cNvPr id="78853" name="Group 6"/>
            <p:cNvGrpSpPr>
              <a:grpSpLocks/>
            </p:cNvGrpSpPr>
            <p:nvPr/>
          </p:nvGrpSpPr>
          <p:grpSpPr bwMode="auto">
            <a:xfrm>
              <a:off x="3216" y="4027"/>
              <a:ext cx="263" cy="291"/>
              <a:chOff x="288" y="3840"/>
              <a:chExt cx="282" cy="384"/>
            </a:xfrm>
          </p:grpSpPr>
          <p:pic>
            <p:nvPicPr>
              <p:cNvPr id="78855" name="Picture 7" descr="ARS Logo">
                <a:hlinkClick r:id="rId3"/>
              </p:cNvPr>
              <p:cNvPicPr>
                <a:picLocks noChangeAspect="1" noChangeArrowheads="1"/>
              </p:cNvPicPr>
              <p:nvPr/>
            </p:nvPicPr>
            <p:blipFill>
              <a:blip r:embed="rId4" cstate="print"/>
              <a:srcRect/>
              <a:stretch>
                <a:fillRect/>
              </a:stretch>
            </p:blipFill>
            <p:spPr bwMode="auto">
              <a:xfrm>
                <a:off x="288" y="4032"/>
                <a:ext cx="282" cy="192"/>
              </a:xfrm>
              <a:prstGeom prst="rect">
                <a:avLst/>
              </a:prstGeom>
              <a:noFill/>
              <a:ln w="9525">
                <a:noFill/>
                <a:miter lim="800000"/>
                <a:headEnd/>
                <a:tailEnd/>
              </a:ln>
            </p:spPr>
          </p:pic>
          <p:pic>
            <p:nvPicPr>
              <p:cNvPr id="78856" name="Picture 8" descr="USDA Logo">
                <a:hlinkClick r:id="rId5"/>
              </p:cNvPr>
              <p:cNvPicPr>
                <a:picLocks noChangeAspect="1" noChangeArrowheads="1"/>
              </p:cNvPicPr>
              <p:nvPr/>
            </p:nvPicPr>
            <p:blipFill>
              <a:blip r:embed="rId6" cstate="print"/>
              <a:srcRect/>
              <a:stretch>
                <a:fillRect/>
              </a:stretch>
            </p:blipFill>
            <p:spPr bwMode="auto">
              <a:xfrm>
                <a:off x="288" y="3840"/>
                <a:ext cx="282" cy="192"/>
              </a:xfrm>
              <a:prstGeom prst="rect">
                <a:avLst/>
              </a:prstGeom>
              <a:noFill/>
              <a:ln w="9525">
                <a:noFill/>
                <a:miter lim="800000"/>
                <a:headEnd/>
                <a:tailEnd/>
              </a:ln>
            </p:spPr>
          </p:pic>
        </p:grpSp>
        <p:sp>
          <p:nvSpPr>
            <p:cNvPr id="78854" name="Text Box 9"/>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solidFill>
                    <a:srgbClr val="FFFFFF"/>
                  </a:solidFill>
                  <a:latin typeface="Comic Sans MS" pitchFamily="66" charset="0"/>
                </a:rPr>
                <a:t>JER</a:t>
              </a:r>
            </a:p>
          </p:txBody>
        </p:sp>
      </p:gr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0">
          <a:gsLst>
            <a:gs pos="0">
              <a:srgbClr val="3973AD"/>
            </a:gs>
            <a:gs pos="100000">
              <a:srgbClr val="DDDDDD"/>
            </a:gs>
          </a:gsLst>
          <a:lin ang="5400000" scaled="1"/>
        </a:gradFill>
        <a:effectLst/>
      </p:bgPr>
    </p:bg>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0" y="381000"/>
            <a:ext cx="9144000" cy="1371600"/>
          </a:xfrm>
        </p:spPr>
        <p:txBody>
          <a:bodyPr/>
          <a:lstStyle/>
          <a:p>
            <a:pPr eaLnBrk="1" hangingPunct="1">
              <a:defRPr/>
            </a:pPr>
            <a:r>
              <a:rPr lang="en-US" sz="4000" b="1" dirty="0" smtClean="0">
                <a:solidFill>
                  <a:srgbClr val="FFFF00"/>
                </a:solidFill>
              </a:rPr>
              <a:t>WHAT A FLERD LOOKS LIKE WHEN FACING A CANINE THREAT</a:t>
            </a:r>
          </a:p>
        </p:txBody>
      </p:sp>
      <p:pic>
        <p:nvPicPr>
          <p:cNvPr id="79875" name="Picture 4" descr="2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232025"/>
            <a:ext cx="9191625" cy="4664075"/>
          </a:xfrm>
          <a:prstGeom prst="rect">
            <a:avLst/>
          </a:prstGeom>
          <a:noFill/>
          <a:ln w="9525">
            <a:noFill/>
            <a:miter lim="800000"/>
            <a:headEnd/>
            <a:tailEnd/>
          </a:ln>
        </p:spPr>
      </p:pic>
      <p:grpSp>
        <p:nvGrpSpPr>
          <p:cNvPr id="79876" name="Group 5"/>
          <p:cNvGrpSpPr>
            <a:grpSpLocks/>
          </p:cNvGrpSpPr>
          <p:nvPr/>
        </p:nvGrpSpPr>
        <p:grpSpPr bwMode="auto">
          <a:xfrm>
            <a:off x="8077200" y="6396038"/>
            <a:ext cx="1066800" cy="461962"/>
            <a:chOff x="3216" y="4027"/>
            <a:chExt cx="672" cy="291"/>
          </a:xfrm>
        </p:grpSpPr>
        <p:grpSp>
          <p:nvGrpSpPr>
            <p:cNvPr id="79877" name="Group 6"/>
            <p:cNvGrpSpPr>
              <a:grpSpLocks/>
            </p:cNvGrpSpPr>
            <p:nvPr/>
          </p:nvGrpSpPr>
          <p:grpSpPr bwMode="auto">
            <a:xfrm>
              <a:off x="3216" y="4027"/>
              <a:ext cx="263" cy="291"/>
              <a:chOff x="288" y="3840"/>
              <a:chExt cx="282" cy="384"/>
            </a:xfrm>
          </p:grpSpPr>
          <p:pic>
            <p:nvPicPr>
              <p:cNvPr id="79879" name="Picture 7" descr="ARS Logo">
                <a:hlinkClick r:id="rId4"/>
              </p:cNvPr>
              <p:cNvPicPr>
                <a:picLocks noChangeAspect="1" noChangeArrowheads="1"/>
              </p:cNvPicPr>
              <p:nvPr/>
            </p:nvPicPr>
            <p:blipFill>
              <a:blip r:embed="rId5" cstate="print"/>
              <a:srcRect/>
              <a:stretch>
                <a:fillRect/>
              </a:stretch>
            </p:blipFill>
            <p:spPr bwMode="auto">
              <a:xfrm>
                <a:off x="288" y="4032"/>
                <a:ext cx="282" cy="192"/>
              </a:xfrm>
              <a:prstGeom prst="rect">
                <a:avLst/>
              </a:prstGeom>
              <a:noFill/>
              <a:ln w="9525">
                <a:noFill/>
                <a:miter lim="800000"/>
                <a:headEnd/>
                <a:tailEnd/>
              </a:ln>
            </p:spPr>
          </p:pic>
          <p:pic>
            <p:nvPicPr>
              <p:cNvPr id="79880" name="Picture 8" descr="USDA Logo">
                <a:hlinkClick r:id="rId6"/>
              </p:cNvPr>
              <p:cNvPicPr>
                <a:picLocks noChangeAspect="1" noChangeArrowheads="1"/>
              </p:cNvPicPr>
              <p:nvPr/>
            </p:nvPicPr>
            <p:blipFill>
              <a:blip r:embed="rId7" cstate="print"/>
              <a:srcRect/>
              <a:stretch>
                <a:fillRect/>
              </a:stretch>
            </p:blipFill>
            <p:spPr bwMode="auto">
              <a:xfrm>
                <a:off x="288" y="3840"/>
                <a:ext cx="282" cy="192"/>
              </a:xfrm>
              <a:prstGeom prst="rect">
                <a:avLst/>
              </a:prstGeom>
              <a:noFill/>
              <a:ln w="9525">
                <a:noFill/>
                <a:miter lim="800000"/>
                <a:headEnd/>
                <a:tailEnd/>
              </a:ln>
            </p:spPr>
          </p:pic>
        </p:grpSp>
        <p:sp>
          <p:nvSpPr>
            <p:cNvPr id="79878" name="Text Box 9"/>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solidFill>
                    <a:srgbClr val="FFFFFF"/>
                  </a:solidFill>
                  <a:latin typeface="Comic Sans MS" pitchFamily="66" charset="0"/>
                </a:rPr>
                <a:t>JER</a:t>
              </a:r>
            </a:p>
          </p:txBody>
        </p:sp>
      </p:gr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0">
          <a:gsLst>
            <a:gs pos="0">
              <a:srgbClr val="3973AD"/>
            </a:gs>
            <a:gs pos="100000">
              <a:srgbClr val="DDDDDD"/>
            </a:gs>
          </a:gsLst>
          <a:lin ang="5400000" scaled="1"/>
        </a:gra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pPr eaLnBrk="1" hangingPunct="1">
              <a:defRPr/>
            </a:pPr>
            <a:r>
              <a:rPr lang="en-US" sz="4000" b="1" dirty="0" smtClean="0">
                <a:solidFill>
                  <a:srgbClr val="FFFF00"/>
                </a:solidFill>
              </a:rPr>
              <a:t>WHEN WE PENNED LARGE AND SMALL RUMINANTS TOGETHER </a:t>
            </a:r>
          </a:p>
        </p:txBody>
      </p:sp>
      <p:sp>
        <p:nvSpPr>
          <p:cNvPr id="151555" name="Rectangle 3"/>
          <p:cNvSpPr>
            <a:spLocks noGrp="1" noChangeArrowheads="1"/>
          </p:cNvSpPr>
          <p:nvPr>
            <p:ph type="body" idx="1"/>
          </p:nvPr>
        </p:nvSpPr>
        <p:spPr>
          <a:xfrm>
            <a:off x="381000" y="3505200"/>
            <a:ext cx="8229600" cy="1371600"/>
          </a:xfrm>
        </p:spPr>
        <p:txBody>
          <a:bodyPr/>
          <a:lstStyle/>
          <a:p>
            <a:pPr algn="ctr" eaLnBrk="1" hangingPunct="1">
              <a:buFont typeface="Wingdings" pitchFamily="2" charset="2"/>
              <a:buNone/>
              <a:defRPr/>
            </a:pPr>
            <a:r>
              <a:rPr lang="en-US" sz="6000" dirty="0" smtClean="0">
                <a:solidFill>
                  <a:srgbClr val="FFFF00"/>
                </a:solidFill>
              </a:rPr>
              <a:t>WHAT DID </a:t>
            </a:r>
            <a:r>
              <a:rPr lang="en-US" sz="6000" dirty="0" smtClean="0">
                <a:solidFill>
                  <a:srgbClr val="FF0000"/>
                </a:solidFill>
              </a:rPr>
              <a:t>NOT</a:t>
            </a:r>
            <a:r>
              <a:rPr lang="en-US" sz="6000" dirty="0" smtClean="0">
                <a:solidFill>
                  <a:srgbClr val="FFFF00"/>
                </a:solidFill>
              </a:rPr>
              <a:t> WORK</a:t>
            </a:r>
            <a:r>
              <a:rPr lang="en-US" sz="6000" dirty="0" smtClean="0"/>
              <a:t> </a:t>
            </a:r>
          </a:p>
          <a:p>
            <a:pPr eaLnBrk="1" hangingPunct="1">
              <a:defRPr/>
            </a:pPr>
            <a:endParaRPr lang="en-US" dirty="0" smtClean="0"/>
          </a:p>
          <a:p>
            <a:pPr eaLnBrk="1" hangingPunct="1">
              <a:buFont typeface="Wingdings" pitchFamily="2" charset="2"/>
              <a:buNone/>
              <a:defRPr/>
            </a:pPr>
            <a:endParaRPr lang="en-US" dirty="0" smtClean="0">
              <a:solidFill>
                <a:srgbClr val="FCFEE6"/>
              </a:solidFill>
            </a:endParaRPr>
          </a:p>
        </p:txBody>
      </p:sp>
      <p:grpSp>
        <p:nvGrpSpPr>
          <p:cNvPr id="80900" name="Group 5"/>
          <p:cNvGrpSpPr>
            <a:grpSpLocks/>
          </p:cNvGrpSpPr>
          <p:nvPr/>
        </p:nvGrpSpPr>
        <p:grpSpPr bwMode="auto">
          <a:xfrm>
            <a:off x="8077200" y="6396038"/>
            <a:ext cx="1066800" cy="461962"/>
            <a:chOff x="3216" y="4027"/>
            <a:chExt cx="672" cy="291"/>
          </a:xfrm>
        </p:grpSpPr>
        <p:grpSp>
          <p:nvGrpSpPr>
            <p:cNvPr id="80901" name="Group 6"/>
            <p:cNvGrpSpPr>
              <a:grpSpLocks/>
            </p:cNvGrpSpPr>
            <p:nvPr/>
          </p:nvGrpSpPr>
          <p:grpSpPr bwMode="auto">
            <a:xfrm>
              <a:off x="3216" y="4027"/>
              <a:ext cx="263" cy="291"/>
              <a:chOff x="288" y="3840"/>
              <a:chExt cx="282" cy="384"/>
            </a:xfrm>
          </p:grpSpPr>
          <p:pic>
            <p:nvPicPr>
              <p:cNvPr id="80903" name="Picture 7" descr="ARS Logo">
                <a:hlinkClick r:id="rId3"/>
              </p:cNvPr>
              <p:cNvPicPr>
                <a:picLocks noChangeAspect="1" noChangeArrowheads="1"/>
              </p:cNvPicPr>
              <p:nvPr/>
            </p:nvPicPr>
            <p:blipFill>
              <a:blip r:embed="rId4" cstate="print"/>
              <a:srcRect/>
              <a:stretch>
                <a:fillRect/>
              </a:stretch>
            </p:blipFill>
            <p:spPr bwMode="auto">
              <a:xfrm>
                <a:off x="288" y="4032"/>
                <a:ext cx="282" cy="192"/>
              </a:xfrm>
              <a:prstGeom prst="rect">
                <a:avLst/>
              </a:prstGeom>
              <a:noFill/>
              <a:ln w="9525">
                <a:noFill/>
                <a:miter lim="800000"/>
                <a:headEnd/>
                <a:tailEnd/>
              </a:ln>
            </p:spPr>
          </p:pic>
          <p:pic>
            <p:nvPicPr>
              <p:cNvPr id="80904" name="Picture 8" descr="USDA Logo">
                <a:hlinkClick r:id="rId5"/>
              </p:cNvPr>
              <p:cNvPicPr>
                <a:picLocks noChangeAspect="1" noChangeArrowheads="1"/>
              </p:cNvPicPr>
              <p:nvPr/>
            </p:nvPicPr>
            <p:blipFill>
              <a:blip r:embed="rId6" cstate="print"/>
              <a:srcRect/>
              <a:stretch>
                <a:fillRect/>
              </a:stretch>
            </p:blipFill>
            <p:spPr bwMode="auto">
              <a:xfrm>
                <a:off x="288" y="3840"/>
                <a:ext cx="282" cy="192"/>
              </a:xfrm>
              <a:prstGeom prst="rect">
                <a:avLst/>
              </a:prstGeom>
              <a:noFill/>
              <a:ln w="9525">
                <a:noFill/>
                <a:miter lim="800000"/>
                <a:headEnd/>
                <a:tailEnd/>
              </a:ln>
            </p:spPr>
          </p:pic>
        </p:grpSp>
        <p:sp>
          <p:nvSpPr>
            <p:cNvPr id="80902" name="Text Box 9"/>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solidFill>
                    <a:srgbClr val="FFFFFF"/>
                  </a:solidFill>
                  <a:latin typeface="Comic Sans MS" pitchFamily="66" charset="0"/>
                </a:rPr>
                <a:t>JER</a:t>
              </a:r>
            </a:p>
          </p:txBody>
        </p:sp>
      </p:gr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0">
          <a:gsLst>
            <a:gs pos="0">
              <a:srgbClr val="3973AD"/>
            </a:gs>
            <a:gs pos="100000">
              <a:srgbClr val="DDDDDD"/>
            </a:gs>
          </a:gsLst>
          <a:lin ang="5400000" scaled="1"/>
        </a:gra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0" y="152400"/>
            <a:ext cx="9144000" cy="1371600"/>
          </a:xfrm>
        </p:spPr>
        <p:txBody>
          <a:bodyPr/>
          <a:lstStyle/>
          <a:p>
            <a:pPr eaLnBrk="1" hangingPunct="1">
              <a:defRPr/>
            </a:pPr>
            <a:r>
              <a:rPr lang="en-US" sz="4000" b="1" dirty="0" smtClean="0">
                <a:solidFill>
                  <a:srgbClr val="FFFF00"/>
                </a:solidFill>
              </a:rPr>
              <a:t>FREQUENT SPATIAL SEPERATION</a:t>
            </a:r>
          </a:p>
        </p:txBody>
      </p:sp>
      <p:pic>
        <p:nvPicPr>
          <p:cNvPr id="81923" name="Picture 4" descr="28"/>
          <p:cNvPicPr>
            <a:picLocks noChangeAspect="1" noChangeArrowheads="1"/>
          </p:cNvPicPr>
          <p:nvPr/>
        </p:nvPicPr>
        <p:blipFill>
          <a:blip r:embed="rId3" cstate="print"/>
          <a:srcRect/>
          <a:stretch>
            <a:fillRect/>
          </a:stretch>
        </p:blipFill>
        <p:spPr bwMode="auto">
          <a:xfrm>
            <a:off x="838200" y="1676400"/>
            <a:ext cx="7543800" cy="5029200"/>
          </a:xfrm>
          <a:prstGeom prst="rect">
            <a:avLst/>
          </a:prstGeom>
          <a:noFill/>
          <a:ln w="9525">
            <a:noFill/>
            <a:miter lim="800000"/>
            <a:headEnd/>
            <a:tailEnd/>
          </a:ln>
        </p:spPr>
      </p:pic>
      <p:grpSp>
        <p:nvGrpSpPr>
          <p:cNvPr id="81924" name="Group 5"/>
          <p:cNvGrpSpPr>
            <a:grpSpLocks/>
          </p:cNvGrpSpPr>
          <p:nvPr/>
        </p:nvGrpSpPr>
        <p:grpSpPr bwMode="auto">
          <a:xfrm>
            <a:off x="8077200" y="6396038"/>
            <a:ext cx="1066800" cy="461962"/>
            <a:chOff x="3216" y="4027"/>
            <a:chExt cx="672" cy="291"/>
          </a:xfrm>
        </p:grpSpPr>
        <p:grpSp>
          <p:nvGrpSpPr>
            <p:cNvPr id="81925" name="Group 6"/>
            <p:cNvGrpSpPr>
              <a:grpSpLocks/>
            </p:cNvGrpSpPr>
            <p:nvPr/>
          </p:nvGrpSpPr>
          <p:grpSpPr bwMode="auto">
            <a:xfrm>
              <a:off x="3216" y="4027"/>
              <a:ext cx="263" cy="291"/>
              <a:chOff x="288" y="3840"/>
              <a:chExt cx="282" cy="384"/>
            </a:xfrm>
          </p:grpSpPr>
          <p:pic>
            <p:nvPicPr>
              <p:cNvPr id="81927" name="Picture 7" descr="ARS Logo">
                <a:hlinkClick r:id="rId4"/>
              </p:cNvPr>
              <p:cNvPicPr>
                <a:picLocks noChangeAspect="1" noChangeArrowheads="1"/>
              </p:cNvPicPr>
              <p:nvPr/>
            </p:nvPicPr>
            <p:blipFill>
              <a:blip r:embed="rId5" cstate="print"/>
              <a:srcRect/>
              <a:stretch>
                <a:fillRect/>
              </a:stretch>
            </p:blipFill>
            <p:spPr bwMode="auto">
              <a:xfrm>
                <a:off x="288" y="4032"/>
                <a:ext cx="282" cy="192"/>
              </a:xfrm>
              <a:prstGeom prst="rect">
                <a:avLst/>
              </a:prstGeom>
              <a:noFill/>
              <a:ln w="9525">
                <a:noFill/>
                <a:miter lim="800000"/>
                <a:headEnd/>
                <a:tailEnd/>
              </a:ln>
            </p:spPr>
          </p:pic>
          <p:pic>
            <p:nvPicPr>
              <p:cNvPr id="81928" name="Picture 8" descr="USDA Logo">
                <a:hlinkClick r:id="rId6"/>
              </p:cNvPr>
              <p:cNvPicPr>
                <a:picLocks noChangeAspect="1" noChangeArrowheads="1"/>
              </p:cNvPicPr>
              <p:nvPr/>
            </p:nvPicPr>
            <p:blipFill>
              <a:blip r:embed="rId7" cstate="print"/>
              <a:srcRect/>
              <a:stretch>
                <a:fillRect/>
              </a:stretch>
            </p:blipFill>
            <p:spPr bwMode="auto">
              <a:xfrm>
                <a:off x="288" y="3840"/>
                <a:ext cx="282" cy="192"/>
              </a:xfrm>
              <a:prstGeom prst="rect">
                <a:avLst/>
              </a:prstGeom>
              <a:noFill/>
              <a:ln w="9525">
                <a:noFill/>
                <a:miter lim="800000"/>
                <a:headEnd/>
                <a:tailEnd/>
              </a:ln>
            </p:spPr>
          </p:pic>
        </p:grpSp>
        <p:sp>
          <p:nvSpPr>
            <p:cNvPr id="81926" name="Text Box 9"/>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solidFill>
                    <a:srgbClr val="FFFFFF"/>
                  </a:solidFill>
                  <a:latin typeface="Comic Sans MS" pitchFamily="66" charset="0"/>
                </a:rPr>
                <a:t>JER</a:t>
              </a:r>
            </a:p>
          </p:txBody>
        </p:sp>
      </p:gr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82"/>
            </a:gs>
            <a:gs pos="30000">
              <a:srgbClr val="66008F"/>
            </a:gs>
            <a:gs pos="64999">
              <a:srgbClr val="BA0066"/>
            </a:gs>
            <a:gs pos="89999">
              <a:srgbClr val="FF0000"/>
            </a:gs>
            <a:gs pos="100000">
              <a:srgbClr val="FF8200"/>
            </a:gs>
          </a:gsLst>
          <a:lin ang="5400000"/>
        </a:gradFill>
        <a:effectLst/>
      </p:bgPr>
    </p:bg>
    <p:spTree>
      <p:nvGrpSpPr>
        <p:cNvPr id="1" name=""/>
        <p:cNvGrpSpPr/>
        <p:nvPr/>
      </p:nvGrpSpPr>
      <p:grpSpPr>
        <a:xfrm>
          <a:off x="0" y="0"/>
          <a:ext cx="0" cy="0"/>
          <a:chOff x="0" y="0"/>
          <a:chExt cx="0" cy="0"/>
        </a:xfrm>
      </p:grpSpPr>
      <p:sp>
        <p:nvSpPr>
          <p:cNvPr id="49154" name="WordArt 8"/>
          <p:cNvSpPr>
            <a:spLocks noChangeArrowheads="1" noChangeShapeType="1" noTextEdit="1"/>
          </p:cNvSpPr>
          <p:nvPr/>
        </p:nvSpPr>
        <p:spPr bwMode="auto">
          <a:xfrm rot="1431202">
            <a:off x="1371600" y="990600"/>
            <a:ext cx="6324600" cy="3886200"/>
          </a:xfrm>
          <a:prstGeom prst="rect">
            <a:avLst/>
          </a:prstGeom>
        </p:spPr>
        <p:txBody>
          <a:bodyPr spcFirstLastPara="1" wrap="none" fromWordArt="1">
            <a:prstTxWarp prst="textArchUp">
              <a:avLst>
                <a:gd name="adj" fmla="val 10800004"/>
              </a:avLst>
            </a:prstTxWarp>
          </a:bodyPr>
          <a:lstStyle/>
          <a:p>
            <a:pPr algn="ctr"/>
            <a:r>
              <a:rPr lang="en-US" sz="3600" kern="10" dirty="0">
                <a:ln w="9525">
                  <a:solidFill>
                    <a:srgbClr val="000000"/>
                  </a:solidFill>
                  <a:round/>
                  <a:headEnd/>
                  <a:tailEnd/>
                </a:ln>
                <a:solidFill>
                  <a:srgbClr val="FFFF00"/>
                </a:solidFill>
                <a:latin typeface="Arial Black"/>
              </a:rPr>
              <a:t>LOW-STRESS ANIMAL HANDLING</a:t>
            </a:r>
          </a:p>
        </p:txBody>
      </p:sp>
      <p:grpSp>
        <p:nvGrpSpPr>
          <p:cNvPr id="49155" name="Group 4"/>
          <p:cNvGrpSpPr>
            <a:grpSpLocks/>
          </p:cNvGrpSpPr>
          <p:nvPr/>
        </p:nvGrpSpPr>
        <p:grpSpPr bwMode="auto">
          <a:xfrm>
            <a:off x="8077200" y="6396038"/>
            <a:ext cx="1066800" cy="461962"/>
            <a:chOff x="3216" y="4027"/>
            <a:chExt cx="672" cy="291"/>
          </a:xfrm>
        </p:grpSpPr>
        <p:grpSp>
          <p:nvGrpSpPr>
            <p:cNvPr id="49159" name="Group 5"/>
            <p:cNvGrpSpPr>
              <a:grpSpLocks/>
            </p:cNvGrpSpPr>
            <p:nvPr/>
          </p:nvGrpSpPr>
          <p:grpSpPr bwMode="auto">
            <a:xfrm>
              <a:off x="3216" y="4027"/>
              <a:ext cx="263" cy="291"/>
              <a:chOff x="288" y="3840"/>
              <a:chExt cx="282" cy="384"/>
            </a:xfrm>
          </p:grpSpPr>
          <p:pic>
            <p:nvPicPr>
              <p:cNvPr id="49161" name="Picture 6" descr="ARS Logo">
                <a:hlinkClick r:id="rId2"/>
              </p:cNvPr>
              <p:cNvPicPr>
                <a:picLocks noChangeAspect="1" noChangeArrowheads="1"/>
              </p:cNvPicPr>
              <p:nvPr/>
            </p:nvPicPr>
            <p:blipFill>
              <a:blip r:embed="rId3" cstate="print"/>
              <a:srcRect/>
              <a:stretch>
                <a:fillRect/>
              </a:stretch>
            </p:blipFill>
            <p:spPr bwMode="auto">
              <a:xfrm>
                <a:off x="288" y="4032"/>
                <a:ext cx="282" cy="192"/>
              </a:xfrm>
              <a:prstGeom prst="rect">
                <a:avLst/>
              </a:prstGeom>
              <a:noFill/>
              <a:ln w="9525">
                <a:noFill/>
                <a:miter lim="800000"/>
                <a:headEnd/>
                <a:tailEnd/>
              </a:ln>
            </p:spPr>
          </p:pic>
          <p:pic>
            <p:nvPicPr>
              <p:cNvPr id="49162" name="Picture 7" descr="USDA Logo">
                <a:hlinkClick r:id="rId4"/>
              </p:cNvPr>
              <p:cNvPicPr>
                <a:picLocks noChangeAspect="1" noChangeArrowheads="1"/>
              </p:cNvPicPr>
              <p:nvPr/>
            </p:nvPicPr>
            <p:blipFill>
              <a:blip r:embed="rId5" cstate="print"/>
              <a:srcRect/>
              <a:stretch>
                <a:fillRect/>
              </a:stretch>
            </p:blipFill>
            <p:spPr bwMode="auto">
              <a:xfrm>
                <a:off x="288" y="3840"/>
                <a:ext cx="282" cy="192"/>
              </a:xfrm>
              <a:prstGeom prst="rect">
                <a:avLst/>
              </a:prstGeom>
              <a:noFill/>
              <a:ln w="9525">
                <a:noFill/>
                <a:miter lim="800000"/>
                <a:headEnd/>
                <a:tailEnd/>
              </a:ln>
            </p:spPr>
          </p:pic>
        </p:grpSp>
        <p:sp>
          <p:nvSpPr>
            <p:cNvPr id="49160" name="Text Box 8"/>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latin typeface="Comic Sans MS" pitchFamily="66" charset="0"/>
                </a:rPr>
                <a:t>JER</a:t>
              </a:r>
            </a:p>
          </p:txBody>
        </p:sp>
      </p:grpSp>
      <p:sp>
        <p:nvSpPr>
          <p:cNvPr id="49156" name="TextBox 8"/>
          <p:cNvSpPr txBox="1">
            <a:spLocks noChangeArrowheads="1"/>
          </p:cNvSpPr>
          <p:nvPr/>
        </p:nvSpPr>
        <p:spPr bwMode="auto">
          <a:xfrm>
            <a:off x="771525" y="4608513"/>
            <a:ext cx="6870022" cy="369332"/>
          </a:xfrm>
          <a:prstGeom prst="rect">
            <a:avLst/>
          </a:prstGeom>
          <a:noFill/>
          <a:ln w="9525">
            <a:noFill/>
            <a:miter lim="800000"/>
            <a:headEnd/>
            <a:tailEnd/>
          </a:ln>
        </p:spPr>
        <p:txBody>
          <a:bodyPr wrap="none">
            <a:spAutoFit/>
          </a:bodyPr>
          <a:lstStyle/>
          <a:p>
            <a:r>
              <a:rPr lang="en-US" dirty="0" smtClean="0"/>
              <a:t>SLOWER IS FASTER – ONE OF THE KEYS TO WORKING ANIMALS</a:t>
            </a:r>
            <a:endParaRPr lang="en-US" dirty="0"/>
          </a:p>
        </p:txBody>
      </p:sp>
      <p:pic>
        <p:nvPicPr>
          <p:cNvPr id="49157" name="Picture 9" descr="C:\Documents and Settings\danderso\Local Settings\Temporary Internet Files\Content.IE5\O1638PYF\MC900311086[1].wmf"/>
          <p:cNvPicPr>
            <a:picLocks noChangeAspect="1" noChangeArrowheads="1"/>
          </p:cNvPicPr>
          <p:nvPr/>
        </p:nvPicPr>
        <p:blipFill>
          <a:blip r:embed="rId6" cstate="print"/>
          <a:srcRect/>
          <a:stretch>
            <a:fillRect/>
          </a:stretch>
        </p:blipFill>
        <p:spPr bwMode="auto">
          <a:xfrm>
            <a:off x="2989263" y="1235075"/>
            <a:ext cx="3505200" cy="3597275"/>
          </a:xfrm>
          <a:prstGeom prst="rect">
            <a:avLst/>
          </a:prstGeom>
          <a:noFill/>
          <a:ln w="9525">
            <a:noFill/>
            <a:miter lim="800000"/>
            <a:headEnd/>
            <a:tailEnd/>
          </a:ln>
        </p:spPr>
      </p:pic>
      <p:pic>
        <p:nvPicPr>
          <p:cNvPr id="49158" name="Picture 16" descr="C:\Documents and Settings\danderso\Local Settings\Temporary Internet Files\Content.IE5\GDAJ456J\MP900309394[1].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532188" y="5024438"/>
            <a:ext cx="1169987" cy="17573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0">
          <a:gsLst>
            <a:gs pos="0">
              <a:srgbClr val="3973AD"/>
            </a:gs>
            <a:gs pos="100000">
              <a:srgbClr val="DDDDDD"/>
            </a:gs>
          </a:gsLst>
          <a:lin ang="5400000" scaled="1"/>
        </a:gra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457200" y="152400"/>
            <a:ext cx="8229600" cy="1371600"/>
          </a:xfrm>
        </p:spPr>
        <p:txBody>
          <a:bodyPr/>
          <a:lstStyle/>
          <a:p>
            <a:pPr eaLnBrk="1" hangingPunct="1">
              <a:defRPr/>
            </a:pPr>
            <a:r>
              <a:rPr lang="en-US" sz="4000" b="1" dirty="0" smtClean="0">
                <a:solidFill>
                  <a:srgbClr val="FFFF00"/>
                </a:solidFill>
              </a:rPr>
              <a:t>PHYSICAL ABUSE</a:t>
            </a:r>
            <a:r>
              <a:rPr lang="en-US" sz="4000" dirty="0" smtClean="0"/>
              <a:t/>
            </a:r>
            <a:br>
              <a:rPr lang="en-US" sz="4000" dirty="0" smtClean="0"/>
            </a:br>
            <a:endParaRPr lang="en-US" sz="4000" dirty="0" smtClean="0"/>
          </a:p>
        </p:txBody>
      </p:sp>
      <p:pic>
        <p:nvPicPr>
          <p:cNvPr id="82947" name="Picture 4" descr="3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84900" y="4881563"/>
            <a:ext cx="2514600" cy="1976437"/>
          </a:xfrm>
          <a:prstGeom prst="rect">
            <a:avLst/>
          </a:prstGeom>
          <a:noFill/>
          <a:ln w="9525">
            <a:noFill/>
            <a:miter lim="800000"/>
            <a:headEnd/>
            <a:tailEnd/>
          </a:ln>
        </p:spPr>
      </p:pic>
      <p:pic>
        <p:nvPicPr>
          <p:cNvPr id="82948" name="Picture 5" descr="2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57563" y="3048000"/>
            <a:ext cx="2819400" cy="1925638"/>
          </a:xfrm>
          <a:prstGeom prst="rect">
            <a:avLst/>
          </a:prstGeom>
          <a:noFill/>
          <a:ln w="9525">
            <a:noFill/>
            <a:miter lim="800000"/>
            <a:headEnd/>
            <a:tailEnd/>
          </a:ln>
        </p:spPr>
      </p:pic>
      <p:pic>
        <p:nvPicPr>
          <p:cNvPr id="82949" name="Picture 6" descr="3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6088" y="1143000"/>
            <a:ext cx="2895600" cy="1930400"/>
          </a:xfrm>
          <a:prstGeom prst="rect">
            <a:avLst/>
          </a:prstGeom>
          <a:noFill/>
          <a:ln w="9525">
            <a:noFill/>
            <a:miter lim="800000"/>
            <a:headEnd/>
            <a:tailEnd/>
          </a:ln>
        </p:spPr>
      </p:pic>
      <p:grpSp>
        <p:nvGrpSpPr>
          <p:cNvPr id="82950" name="Group 5"/>
          <p:cNvGrpSpPr>
            <a:grpSpLocks/>
          </p:cNvGrpSpPr>
          <p:nvPr/>
        </p:nvGrpSpPr>
        <p:grpSpPr bwMode="auto">
          <a:xfrm>
            <a:off x="38100" y="6427788"/>
            <a:ext cx="1066800" cy="461962"/>
            <a:chOff x="3216" y="4027"/>
            <a:chExt cx="672" cy="291"/>
          </a:xfrm>
        </p:grpSpPr>
        <p:grpSp>
          <p:nvGrpSpPr>
            <p:cNvPr id="82951" name="Group 6"/>
            <p:cNvGrpSpPr>
              <a:grpSpLocks/>
            </p:cNvGrpSpPr>
            <p:nvPr/>
          </p:nvGrpSpPr>
          <p:grpSpPr bwMode="auto">
            <a:xfrm>
              <a:off x="3216" y="4027"/>
              <a:ext cx="263" cy="291"/>
              <a:chOff x="288" y="3840"/>
              <a:chExt cx="282" cy="384"/>
            </a:xfrm>
          </p:grpSpPr>
          <p:pic>
            <p:nvPicPr>
              <p:cNvPr id="82953" name="Picture 7" descr="ARS Logo">
                <a:hlinkClick r:id="rId6"/>
              </p:cNvPr>
              <p:cNvPicPr>
                <a:picLocks noChangeAspect="1" noChangeArrowheads="1"/>
              </p:cNvPicPr>
              <p:nvPr/>
            </p:nvPicPr>
            <p:blipFill>
              <a:blip r:embed="rId7" cstate="print"/>
              <a:srcRect/>
              <a:stretch>
                <a:fillRect/>
              </a:stretch>
            </p:blipFill>
            <p:spPr bwMode="auto">
              <a:xfrm>
                <a:off x="288" y="4032"/>
                <a:ext cx="282" cy="192"/>
              </a:xfrm>
              <a:prstGeom prst="rect">
                <a:avLst/>
              </a:prstGeom>
              <a:noFill/>
              <a:ln w="9525">
                <a:noFill/>
                <a:miter lim="800000"/>
                <a:headEnd/>
                <a:tailEnd/>
              </a:ln>
            </p:spPr>
          </p:pic>
          <p:pic>
            <p:nvPicPr>
              <p:cNvPr id="82954" name="Picture 8" descr="USDA Logo">
                <a:hlinkClick r:id="rId8"/>
              </p:cNvPr>
              <p:cNvPicPr>
                <a:picLocks noChangeAspect="1" noChangeArrowheads="1"/>
              </p:cNvPicPr>
              <p:nvPr/>
            </p:nvPicPr>
            <p:blipFill>
              <a:blip r:embed="rId9" cstate="print"/>
              <a:srcRect/>
              <a:stretch>
                <a:fillRect/>
              </a:stretch>
            </p:blipFill>
            <p:spPr bwMode="auto">
              <a:xfrm>
                <a:off x="288" y="3840"/>
                <a:ext cx="282" cy="192"/>
              </a:xfrm>
              <a:prstGeom prst="rect">
                <a:avLst/>
              </a:prstGeom>
              <a:noFill/>
              <a:ln w="9525">
                <a:noFill/>
                <a:miter lim="800000"/>
                <a:headEnd/>
                <a:tailEnd/>
              </a:ln>
            </p:spPr>
          </p:pic>
        </p:grpSp>
        <p:sp>
          <p:nvSpPr>
            <p:cNvPr id="82952" name="Text Box 9"/>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solidFill>
                    <a:srgbClr val="FFFFFF"/>
                  </a:solidFill>
                  <a:latin typeface="Comic Sans MS" pitchFamily="66" charset="0"/>
                </a:rPr>
                <a:t>JER</a:t>
              </a:r>
            </a:p>
          </p:txBody>
        </p:sp>
      </p:gr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0">
          <a:gsLst>
            <a:gs pos="0">
              <a:srgbClr val="3973AD"/>
            </a:gs>
            <a:gs pos="100000">
              <a:srgbClr val="DDDDDD"/>
            </a:gs>
          </a:gsLst>
          <a:lin ang="5400000" scaled="1"/>
        </a:gra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0" y="180975"/>
            <a:ext cx="9144000" cy="1371600"/>
          </a:xfrm>
        </p:spPr>
        <p:txBody>
          <a:bodyPr/>
          <a:lstStyle/>
          <a:p>
            <a:pPr eaLnBrk="1" hangingPunct="1">
              <a:defRPr/>
            </a:pPr>
            <a:r>
              <a:rPr lang="en-US" sz="3200" b="1" dirty="0" smtClean="0">
                <a:solidFill>
                  <a:srgbClr val="FFFF00"/>
                </a:solidFill>
              </a:rPr>
              <a:t>A FEW WORDS ABOUT FIELD-BONDING</a:t>
            </a:r>
          </a:p>
        </p:txBody>
      </p:sp>
      <p:sp>
        <p:nvSpPr>
          <p:cNvPr id="118787" name="Rectangle 3"/>
          <p:cNvSpPr>
            <a:spLocks noGrp="1" noChangeArrowheads="1"/>
          </p:cNvSpPr>
          <p:nvPr>
            <p:ph type="body" idx="1"/>
          </p:nvPr>
        </p:nvSpPr>
        <p:spPr/>
        <p:txBody>
          <a:bodyPr/>
          <a:lstStyle/>
          <a:p>
            <a:pPr eaLnBrk="1" hangingPunct="1">
              <a:lnSpc>
                <a:spcPct val="80000"/>
              </a:lnSpc>
              <a:defRPr/>
            </a:pPr>
            <a:r>
              <a:rPr lang="en-US" sz="2000" dirty="0" smtClean="0">
                <a:solidFill>
                  <a:srgbClr val="FFFF00"/>
                </a:solidFill>
              </a:rPr>
              <a:t>START WITH A CORE BONDED FLERD GROUP MAINTAINED IN A “SMALL” BRUSH-FREE PADDOCK WITH ONLY ONE DRINKING WATER LOCATION, i.e., </a:t>
            </a:r>
            <a:r>
              <a:rPr lang="en-US" sz="2000" dirty="0" smtClean="0">
                <a:solidFill>
                  <a:srgbClr val="04080C"/>
                </a:solidFill>
              </a:rPr>
              <a:t>THINK THROUGH DAILY ROUTINES</a:t>
            </a:r>
          </a:p>
          <a:p>
            <a:pPr eaLnBrk="1" hangingPunct="1">
              <a:lnSpc>
                <a:spcPct val="80000"/>
              </a:lnSpc>
              <a:defRPr/>
            </a:pPr>
            <a:endParaRPr lang="en-US" sz="2000" dirty="0" smtClean="0">
              <a:solidFill>
                <a:srgbClr val="FFFF00"/>
              </a:solidFill>
            </a:endParaRPr>
          </a:p>
          <a:p>
            <a:pPr eaLnBrk="1" hangingPunct="1">
              <a:lnSpc>
                <a:spcPct val="80000"/>
              </a:lnSpc>
              <a:defRPr/>
            </a:pPr>
            <a:r>
              <a:rPr lang="en-US" sz="2000" dirty="0" smtClean="0">
                <a:solidFill>
                  <a:srgbClr val="04080C"/>
                </a:solidFill>
              </a:rPr>
              <a:t>STIMULATE ALL THE SENSES</a:t>
            </a:r>
            <a:r>
              <a:rPr lang="en-US" sz="2000" dirty="0" smtClean="0">
                <a:solidFill>
                  <a:srgbClr val="FFFF00"/>
                </a:solidFill>
              </a:rPr>
              <a:t>, FOR EXAMPLE USE BELLS ON BOTH LARGE AND SMALL RUMINANTS TO KEEP THE GROUP AWARE OF EACH OTHERS LOCATION </a:t>
            </a:r>
          </a:p>
          <a:p>
            <a:pPr eaLnBrk="1" hangingPunct="1">
              <a:lnSpc>
                <a:spcPct val="80000"/>
              </a:lnSpc>
              <a:defRPr/>
            </a:pPr>
            <a:endParaRPr lang="en-US" sz="2000" dirty="0" smtClean="0">
              <a:solidFill>
                <a:srgbClr val="FFFF00"/>
              </a:solidFill>
            </a:endParaRPr>
          </a:p>
          <a:p>
            <a:pPr eaLnBrk="1" hangingPunct="1">
              <a:lnSpc>
                <a:spcPct val="80000"/>
              </a:lnSpc>
              <a:defRPr/>
            </a:pPr>
            <a:r>
              <a:rPr lang="en-US" sz="2000" dirty="0" smtClean="0">
                <a:solidFill>
                  <a:srgbClr val="FFFF00"/>
                </a:solidFill>
              </a:rPr>
              <a:t>USE A TRAINED CANINE TO </a:t>
            </a:r>
            <a:r>
              <a:rPr lang="en-US" sz="2000" dirty="0" smtClean="0">
                <a:solidFill>
                  <a:srgbClr val="04080C"/>
                </a:solidFill>
              </a:rPr>
              <a:t>MOVE THE SEPARATED SMALL RUMINANTS </a:t>
            </a:r>
            <a:r>
              <a:rPr lang="en-US" sz="2000" dirty="0" smtClean="0">
                <a:solidFill>
                  <a:srgbClr val="FF33CC"/>
                </a:solidFill>
              </a:rPr>
              <a:t>TO</a:t>
            </a:r>
            <a:r>
              <a:rPr lang="en-US" sz="2000" dirty="0" smtClean="0">
                <a:solidFill>
                  <a:srgbClr val="04080C"/>
                </a:solidFill>
              </a:rPr>
              <a:t> THE LARGE RUMINANTS </a:t>
            </a:r>
            <a:r>
              <a:rPr lang="en-US" sz="2000" dirty="0" smtClean="0">
                <a:solidFill>
                  <a:srgbClr val="FFFF00"/>
                </a:solidFill>
              </a:rPr>
              <a:t>IF SMALL RUMINANTS STRAY “TOO FAR” FROM CATTLE</a:t>
            </a:r>
          </a:p>
          <a:p>
            <a:pPr eaLnBrk="1" hangingPunct="1">
              <a:lnSpc>
                <a:spcPct val="80000"/>
              </a:lnSpc>
              <a:defRPr/>
            </a:pPr>
            <a:endParaRPr lang="en-US" sz="2000" dirty="0" smtClean="0">
              <a:solidFill>
                <a:srgbClr val="FFFF00"/>
              </a:solidFill>
            </a:endParaRPr>
          </a:p>
          <a:p>
            <a:pPr eaLnBrk="1" hangingPunct="1">
              <a:lnSpc>
                <a:spcPct val="80000"/>
              </a:lnSpc>
              <a:defRPr/>
            </a:pPr>
            <a:r>
              <a:rPr lang="en-US" sz="2000" dirty="0" smtClean="0">
                <a:solidFill>
                  <a:srgbClr val="FFFF00"/>
                </a:solidFill>
              </a:rPr>
              <a:t>OBSERVE AND </a:t>
            </a:r>
            <a:r>
              <a:rPr lang="en-US" sz="2000" dirty="0" smtClean="0">
                <a:solidFill>
                  <a:srgbClr val="04080C"/>
                </a:solidFill>
              </a:rPr>
              <a:t>PRO-ACTIVELY MANAGE </a:t>
            </a:r>
            <a:r>
              <a:rPr lang="en-US" sz="2000" dirty="0" smtClean="0">
                <a:solidFill>
                  <a:srgbClr val="FFFF00"/>
                </a:solidFill>
              </a:rPr>
              <a:t>IMMEDIATELY WHEN “CHALLENGES” ARE OBSERVED</a:t>
            </a:r>
          </a:p>
        </p:txBody>
      </p:sp>
      <p:grpSp>
        <p:nvGrpSpPr>
          <p:cNvPr id="83972" name="Group 5"/>
          <p:cNvGrpSpPr>
            <a:grpSpLocks/>
          </p:cNvGrpSpPr>
          <p:nvPr/>
        </p:nvGrpSpPr>
        <p:grpSpPr bwMode="auto">
          <a:xfrm>
            <a:off x="8077200" y="6396038"/>
            <a:ext cx="1066800" cy="461962"/>
            <a:chOff x="3216" y="4027"/>
            <a:chExt cx="672" cy="291"/>
          </a:xfrm>
        </p:grpSpPr>
        <p:grpSp>
          <p:nvGrpSpPr>
            <p:cNvPr id="83973" name="Group 6"/>
            <p:cNvGrpSpPr>
              <a:grpSpLocks/>
            </p:cNvGrpSpPr>
            <p:nvPr/>
          </p:nvGrpSpPr>
          <p:grpSpPr bwMode="auto">
            <a:xfrm>
              <a:off x="3216" y="4027"/>
              <a:ext cx="263" cy="291"/>
              <a:chOff x="288" y="3840"/>
              <a:chExt cx="282" cy="384"/>
            </a:xfrm>
          </p:grpSpPr>
          <p:pic>
            <p:nvPicPr>
              <p:cNvPr id="83975" name="Picture 7" descr="ARS Logo">
                <a:hlinkClick r:id="rId3"/>
              </p:cNvPr>
              <p:cNvPicPr>
                <a:picLocks noChangeAspect="1" noChangeArrowheads="1"/>
              </p:cNvPicPr>
              <p:nvPr/>
            </p:nvPicPr>
            <p:blipFill>
              <a:blip r:embed="rId4" cstate="print"/>
              <a:srcRect/>
              <a:stretch>
                <a:fillRect/>
              </a:stretch>
            </p:blipFill>
            <p:spPr bwMode="auto">
              <a:xfrm>
                <a:off x="288" y="4032"/>
                <a:ext cx="282" cy="192"/>
              </a:xfrm>
              <a:prstGeom prst="rect">
                <a:avLst/>
              </a:prstGeom>
              <a:noFill/>
              <a:ln w="9525">
                <a:noFill/>
                <a:miter lim="800000"/>
                <a:headEnd/>
                <a:tailEnd/>
              </a:ln>
            </p:spPr>
          </p:pic>
          <p:pic>
            <p:nvPicPr>
              <p:cNvPr id="83976" name="Picture 8" descr="USDA Logo">
                <a:hlinkClick r:id="rId5"/>
              </p:cNvPr>
              <p:cNvPicPr>
                <a:picLocks noChangeAspect="1" noChangeArrowheads="1"/>
              </p:cNvPicPr>
              <p:nvPr/>
            </p:nvPicPr>
            <p:blipFill>
              <a:blip r:embed="rId6" cstate="print"/>
              <a:srcRect/>
              <a:stretch>
                <a:fillRect/>
              </a:stretch>
            </p:blipFill>
            <p:spPr bwMode="auto">
              <a:xfrm>
                <a:off x="288" y="3840"/>
                <a:ext cx="282" cy="192"/>
              </a:xfrm>
              <a:prstGeom prst="rect">
                <a:avLst/>
              </a:prstGeom>
              <a:noFill/>
              <a:ln w="9525">
                <a:noFill/>
                <a:miter lim="800000"/>
                <a:headEnd/>
                <a:tailEnd/>
              </a:ln>
            </p:spPr>
          </p:pic>
        </p:grpSp>
        <p:sp>
          <p:nvSpPr>
            <p:cNvPr id="83974" name="Text Box 9"/>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solidFill>
                    <a:srgbClr val="FFFFFF"/>
                  </a:solidFill>
                  <a:latin typeface="Comic Sans MS" pitchFamily="66" charset="0"/>
                </a:rPr>
                <a:t>JER</a:t>
              </a:r>
            </a:p>
          </p:txBody>
        </p:sp>
      </p:gr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0">
          <a:gsLst>
            <a:gs pos="0">
              <a:srgbClr val="3973AD"/>
            </a:gs>
            <a:gs pos="100000">
              <a:srgbClr val="DDDDDD"/>
            </a:gs>
          </a:gsLst>
          <a:lin ang="5400000" scaled="1"/>
        </a:gradFill>
        <a:effectLst/>
      </p:bgPr>
    </p:bg>
    <p:spTree>
      <p:nvGrpSpPr>
        <p:cNvPr id="1" name=""/>
        <p:cNvGrpSpPr/>
        <p:nvPr/>
      </p:nvGrpSpPr>
      <p:grpSpPr>
        <a:xfrm>
          <a:off x="0" y="0"/>
          <a:ext cx="0" cy="0"/>
          <a:chOff x="0" y="0"/>
          <a:chExt cx="0" cy="0"/>
        </a:xfrm>
      </p:grpSpPr>
      <p:pic>
        <p:nvPicPr>
          <p:cNvPr id="84994" name="Picture 2" descr="3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191000" cy="3143250"/>
          </a:xfrm>
          <a:prstGeom prst="rect">
            <a:avLst/>
          </a:prstGeom>
          <a:noFill/>
          <a:ln w="9525">
            <a:noFill/>
            <a:miter lim="800000"/>
            <a:headEnd/>
            <a:tailEnd/>
          </a:ln>
        </p:spPr>
      </p:pic>
      <p:pic>
        <p:nvPicPr>
          <p:cNvPr id="84995" name="Picture 3" descr="3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0"/>
            <a:ext cx="4267200" cy="3200400"/>
          </a:xfrm>
          <a:prstGeom prst="rect">
            <a:avLst/>
          </a:prstGeom>
          <a:noFill/>
          <a:ln w="9525">
            <a:noFill/>
            <a:miter lim="800000"/>
            <a:headEnd/>
            <a:tailEnd/>
          </a:ln>
        </p:spPr>
      </p:pic>
      <p:pic>
        <p:nvPicPr>
          <p:cNvPr id="84996" name="Picture 4" descr="3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76800" y="3657600"/>
            <a:ext cx="4267200" cy="3200400"/>
          </a:xfrm>
          <a:prstGeom prst="rect">
            <a:avLst/>
          </a:prstGeom>
          <a:noFill/>
          <a:ln w="9525">
            <a:noFill/>
            <a:miter lim="800000"/>
            <a:headEnd/>
            <a:tailEnd/>
          </a:ln>
        </p:spPr>
      </p:pic>
      <p:pic>
        <p:nvPicPr>
          <p:cNvPr id="84997" name="Picture 5" descr="3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3714750"/>
            <a:ext cx="4191000" cy="3143250"/>
          </a:xfrm>
          <a:prstGeom prst="rect">
            <a:avLst/>
          </a:prstGeom>
          <a:noFill/>
          <a:ln w="9525">
            <a:noFill/>
            <a:miter lim="800000"/>
            <a:headEnd/>
            <a:tailEnd/>
          </a:ln>
        </p:spPr>
      </p:pic>
      <p:sp>
        <p:nvSpPr>
          <p:cNvPr id="84998" name="Text Box 6"/>
          <p:cNvSpPr txBox="1">
            <a:spLocks noChangeArrowheads="1"/>
          </p:cNvSpPr>
          <p:nvPr/>
        </p:nvSpPr>
        <p:spPr bwMode="auto">
          <a:xfrm>
            <a:off x="4343400" y="4802188"/>
            <a:ext cx="409575" cy="461962"/>
          </a:xfrm>
          <a:prstGeom prst="rect">
            <a:avLst/>
          </a:prstGeom>
          <a:noFill/>
          <a:ln w="9525">
            <a:noFill/>
            <a:miter lim="800000"/>
            <a:headEnd/>
            <a:tailEnd/>
          </a:ln>
        </p:spPr>
        <p:txBody>
          <a:bodyPr wrap="none">
            <a:spAutoFit/>
          </a:bodyPr>
          <a:lstStyle/>
          <a:p>
            <a:r>
              <a:rPr lang="en-US" sz="2400" dirty="0">
                <a:solidFill>
                  <a:srgbClr val="FFFF00"/>
                </a:solidFill>
                <a:effectLst>
                  <a:outerShdw blurRad="38100" dist="38100" dir="2700000" algn="tl">
                    <a:srgbClr val="000000">
                      <a:alpha val="43137"/>
                    </a:srgbClr>
                  </a:outerShdw>
                </a:effectLst>
              </a:rPr>
              <a:t>=</a:t>
            </a:r>
          </a:p>
        </p:txBody>
      </p:sp>
      <p:sp>
        <p:nvSpPr>
          <p:cNvPr id="84999" name="Text Box 7"/>
          <p:cNvSpPr txBox="1">
            <a:spLocks noChangeArrowheads="1"/>
          </p:cNvSpPr>
          <p:nvPr/>
        </p:nvSpPr>
        <p:spPr bwMode="auto">
          <a:xfrm>
            <a:off x="4371975" y="1404938"/>
            <a:ext cx="409575" cy="461962"/>
          </a:xfrm>
          <a:prstGeom prst="rect">
            <a:avLst/>
          </a:prstGeom>
          <a:noFill/>
          <a:ln w="38100">
            <a:noFill/>
            <a:miter lim="800000"/>
            <a:headEnd/>
            <a:tailEnd/>
          </a:ln>
        </p:spPr>
        <p:txBody>
          <a:bodyPr wrap="none">
            <a:spAutoFit/>
          </a:bodyPr>
          <a:lstStyle/>
          <a:p>
            <a:r>
              <a:rPr lang="en-US" sz="2400">
                <a:solidFill>
                  <a:srgbClr val="FFFF00"/>
                </a:solidFill>
                <a:effectLst>
                  <a:outerShdw blurRad="38100" dist="38100" dir="2700000" algn="tl">
                    <a:srgbClr val="000000">
                      <a:alpha val="43137"/>
                    </a:srgbClr>
                  </a:outerShdw>
                </a:effectLst>
              </a:rPr>
              <a:t>=</a:t>
            </a:r>
          </a:p>
        </p:txBody>
      </p:sp>
      <p:sp>
        <p:nvSpPr>
          <p:cNvPr id="85000" name="Line 8"/>
          <p:cNvSpPr>
            <a:spLocks noChangeShapeType="1"/>
          </p:cNvSpPr>
          <p:nvPr/>
        </p:nvSpPr>
        <p:spPr bwMode="auto">
          <a:xfrm flipH="1">
            <a:off x="4543425" y="1504950"/>
            <a:ext cx="76200" cy="304800"/>
          </a:xfrm>
          <a:prstGeom prst="line">
            <a:avLst/>
          </a:prstGeom>
          <a:noFill/>
          <a:ln w="19050">
            <a:solidFill>
              <a:srgbClr val="FFFF00"/>
            </a:solidFill>
            <a:round/>
            <a:headEnd/>
            <a:tailEnd/>
          </a:ln>
        </p:spPr>
        <p:txBody>
          <a:bodyPr/>
          <a:lstStyle/>
          <a:p>
            <a:endParaRPr lang="en-US"/>
          </a:p>
        </p:txBody>
      </p:sp>
      <p:grpSp>
        <p:nvGrpSpPr>
          <p:cNvPr id="85001" name="Group 5"/>
          <p:cNvGrpSpPr>
            <a:grpSpLocks/>
          </p:cNvGrpSpPr>
          <p:nvPr/>
        </p:nvGrpSpPr>
        <p:grpSpPr bwMode="auto">
          <a:xfrm>
            <a:off x="8077200" y="6396038"/>
            <a:ext cx="1066800" cy="461962"/>
            <a:chOff x="3216" y="4027"/>
            <a:chExt cx="672" cy="291"/>
          </a:xfrm>
        </p:grpSpPr>
        <p:grpSp>
          <p:nvGrpSpPr>
            <p:cNvPr id="85002" name="Group 6"/>
            <p:cNvGrpSpPr>
              <a:grpSpLocks/>
            </p:cNvGrpSpPr>
            <p:nvPr/>
          </p:nvGrpSpPr>
          <p:grpSpPr bwMode="auto">
            <a:xfrm>
              <a:off x="3216" y="4027"/>
              <a:ext cx="263" cy="291"/>
              <a:chOff x="288" y="3840"/>
              <a:chExt cx="282" cy="384"/>
            </a:xfrm>
          </p:grpSpPr>
          <p:pic>
            <p:nvPicPr>
              <p:cNvPr id="85004" name="Picture 7" descr="ARS Logo">
                <a:hlinkClick r:id="rId7"/>
              </p:cNvPr>
              <p:cNvPicPr>
                <a:picLocks noChangeAspect="1" noChangeArrowheads="1"/>
              </p:cNvPicPr>
              <p:nvPr/>
            </p:nvPicPr>
            <p:blipFill>
              <a:blip r:embed="rId8" cstate="print"/>
              <a:srcRect/>
              <a:stretch>
                <a:fillRect/>
              </a:stretch>
            </p:blipFill>
            <p:spPr bwMode="auto">
              <a:xfrm>
                <a:off x="288" y="4032"/>
                <a:ext cx="282" cy="192"/>
              </a:xfrm>
              <a:prstGeom prst="rect">
                <a:avLst/>
              </a:prstGeom>
              <a:noFill/>
              <a:ln w="9525">
                <a:noFill/>
                <a:miter lim="800000"/>
                <a:headEnd/>
                <a:tailEnd/>
              </a:ln>
            </p:spPr>
          </p:pic>
          <p:pic>
            <p:nvPicPr>
              <p:cNvPr id="85005" name="Picture 8" descr="USDA Logo">
                <a:hlinkClick r:id="rId9"/>
              </p:cNvPr>
              <p:cNvPicPr>
                <a:picLocks noChangeAspect="1" noChangeArrowheads="1"/>
              </p:cNvPicPr>
              <p:nvPr/>
            </p:nvPicPr>
            <p:blipFill>
              <a:blip r:embed="rId10" cstate="print"/>
              <a:srcRect/>
              <a:stretch>
                <a:fillRect/>
              </a:stretch>
            </p:blipFill>
            <p:spPr bwMode="auto">
              <a:xfrm>
                <a:off x="288" y="3840"/>
                <a:ext cx="282" cy="192"/>
              </a:xfrm>
              <a:prstGeom prst="rect">
                <a:avLst/>
              </a:prstGeom>
              <a:noFill/>
              <a:ln w="9525">
                <a:noFill/>
                <a:miter lim="800000"/>
                <a:headEnd/>
                <a:tailEnd/>
              </a:ln>
            </p:spPr>
          </p:pic>
        </p:grpSp>
        <p:sp>
          <p:nvSpPr>
            <p:cNvPr id="85003" name="Text Box 9"/>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solidFill>
                    <a:srgbClr val="FFFFFF"/>
                  </a:solidFill>
                  <a:latin typeface="Comic Sans MS" pitchFamily="66" charset="0"/>
                </a:rPr>
                <a:t>JER</a:t>
              </a:r>
            </a:p>
          </p:txBody>
        </p:sp>
      </p:gr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a:xfrm rot="10800000" flipV="1">
            <a:off x="1752600" y="0"/>
            <a:ext cx="5943600" cy="1111649"/>
          </a:xfrm>
        </p:spPr>
        <p:txBody>
          <a:bodyPr/>
          <a:lstStyle/>
          <a:p>
            <a:pPr eaLnBrk="1" hangingPunct="1">
              <a:defRPr/>
            </a:pPr>
            <a:r>
              <a:rPr lang="en-US" sz="3600" b="1" dirty="0" smtClean="0">
                <a:solidFill>
                  <a:srgbClr val="FFFF00"/>
                </a:solidFill>
              </a:rPr>
              <a:t>COMMERCIAL FLERDS</a:t>
            </a:r>
          </a:p>
        </p:txBody>
      </p:sp>
      <p:grpSp>
        <p:nvGrpSpPr>
          <p:cNvPr id="86021" name="Group 5"/>
          <p:cNvGrpSpPr>
            <a:grpSpLocks/>
          </p:cNvGrpSpPr>
          <p:nvPr/>
        </p:nvGrpSpPr>
        <p:grpSpPr bwMode="auto">
          <a:xfrm>
            <a:off x="8077200" y="6396038"/>
            <a:ext cx="1066800" cy="461962"/>
            <a:chOff x="3216" y="4027"/>
            <a:chExt cx="672" cy="291"/>
          </a:xfrm>
        </p:grpSpPr>
        <p:grpSp>
          <p:nvGrpSpPr>
            <p:cNvPr id="86022" name="Group 6"/>
            <p:cNvGrpSpPr>
              <a:grpSpLocks/>
            </p:cNvGrpSpPr>
            <p:nvPr/>
          </p:nvGrpSpPr>
          <p:grpSpPr bwMode="auto">
            <a:xfrm>
              <a:off x="3216" y="4027"/>
              <a:ext cx="263" cy="291"/>
              <a:chOff x="288" y="3840"/>
              <a:chExt cx="282" cy="384"/>
            </a:xfrm>
          </p:grpSpPr>
          <p:pic>
            <p:nvPicPr>
              <p:cNvPr id="86024" name="Picture 7" descr="ARS Logo">
                <a:hlinkClick r:id="rId3"/>
              </p:cNvPr>
              <p:cNvPicPr>
                <a:picLocks noChangeAspect="1" noChangeArrowheads="1"/>
              </p:cNvPicPr>
              <p:nvPr/>
            </p:nvPicPr>
            <p:blipFill>
              <a:blip r:embed="rId4" cstate="print"/>
              <a:srcRect/>
              <a:stretch>
                <a:fillRect/>
              </a:stretch>
            </p:blipFill>
            <p:spPr bwMode="auto">
              <a:xfrm>
                <a:off x="288" y="4032"/>
                <a:ext cx="282" cy="192"/>
              </a:xfrm>
              <a:prstGeom prst="rect">
                <a:avLst/>
              </a:prstGeom>
              <a:noFill/>
              <a:ln w="9525">
                <a:noFill/>
                <a:miter lim="800000"/>
                <a:headEnd/>
                <a:tailEnd/>
              </a:ln>
            </p:spPr>
          </p:pic>
          <p:pic>
            <p:nvPicPr>
              <p:cNvPr id="86025" name="Picture 8" descr="USDA Logo">
                <a:hlinkClick r:id="rId5"/>
              </p:cNvPr>
              <p:cNvPicPr>
                <a:picLocks noChangeAspect="1" noChangeArrowheads="1"/>
              </p:cNvPicPr>
              <p:nvPr/>
            </p:nvPicPr>
            <p:blipFill>
              <a:blip r:embed="rId6" cstate="print"/>
              <a:srcRect/>
              <a:stretch>
                <a:fillRect/>
              </a:stretch>
            </p:blipFill>
            <p:spPr bwMode="auto">
              <a:xfrm>
                <a:off x="288" y="3840"/>
                <a:ext cx="282" cy="192"/>
              </a:xfrm>
              <a:prstGeom prst="rect">
                <a:avLst/>
              </a:prstGeom>
              <a:noFill/>
              <a:ln w="9525">
                <a:noFill/>
                <a:miter lim="800000"/>
                <a:headEnd/>
                <a:tailEnd/>
              </a:ln>
            </p:spPr>
          </p:pic>
        </p:grpSp>
        <p:sp>
          <p:nvSpPr>
            <p:cNvPr id="86023" name="Text Box 9"/>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solidFill>
                    <a:srgbClr val="FFFFFF"/>
                  </a:solidFill>
                  <a:latin typeface="Comic Sans MS" pitchFamily="66" charset="0"/>
                </a:rPr>
                <a:t>JER</a:t>
              </a:r>
            </a:p>
          </p:txBody>
        </p:sp>
      </p:grpSp>
      <p:grpSp>
        <p:nvGrpSpPr>
          <p:cNvPr id="4" name="Group 3"/>
          <p:cNvGrpSpPr/>
          <p:nvPr/>
        </p:nvGrpSpPr>
        <p:grpSpPr>
          <a:xfrm>
            <a:off x="228600" y="981170"/>
            <a:ext cx="8499479" cy="3537068"/>
            <a:chOff x="281940" y="1766449"/>
            <a:chExt cx="8499479" cy="3537068"/>
          </a:xfrm>
        </p:grpSpPr>
        <p:pic>
          <p:nvPicPr>
            <p:cNvPr id="86020" name="Picture 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81940" y="1766449"/>
              <a:ext cx="4495800" cy="2864723"/>
            </a:xfrm>
            <a:prstGeom prst="rect">
              <a:avLst/>
            </a:prstGeom>
            <a:noFill/>
            <a:ln w="9525">
              <a:noFill/>
              <a:miter lim="800000"/>
              <a:headEnd/>
              <a:tailEnd/>
            </a:ln>
          </p:spPr>
        </p:pic>
        <p:pic>
          <p:nvPicPr>
            <p:cNvPr id="1026" name="Picture 9" descr="TheFlerd.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956808" y="1766450"/>
              <a:ext cx="3824611" cy="2864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04800" y="4657186"/>
              <a:ext cx="3644139" cy="646331"/>
            </a:xfrm>
            <a:prstGeom prst="rect">
              <a:avLst/>
            </a:prstGeom>
            <a:noFill/>
          </p:spPr>
          <p:txBody>
            <a:bodyPr wrap="none" rtlCol="0">
              <a:spAutoFit/>
            </a:bodyPr>
            <a:lstStyle/>
            <a:p>
              <a:r>
                <a:rPr lang="en-US" dirty="0" err="1" smtClean="0">
                  <a:solidFill>
                    <a:srgbClr val="04080C"/>
                  </a:solidFill>
                </a:rPr>
                <a:t>Rouleau</a:t>
              </a:r>
              <a:r>
                <a:rPr lang="en-US" dirty="0" smtClean="0">
                  <a:solidFill>
                    <a:srgbClr val="04080C"/>
                  </a:solidFill>
                </a:rPr>
                <a:t>, Saskatchewan Canada:  </a:t>
              </a:r>
            </a:p>
            <a:p>
              <a:r>
                <a:rPr lang="en-US" dirty="0" smtClean="0">
                  <a:solidFill>
                    <a:srgbClr val="04080C"/>
                  </a:solidFill>
                </a:rPr>
                <a:t>	Len Larsen Ranch </a:t>
              </a:r>
              <a:endParaRPr lang="en-US" dirty="0">
                <a:solidFill>
                  <a:srgbClr val="04080C"/>
                </a:solidFill>
              </a:endParaRPr>
            </a:p>
          </p:txBody>
        </p:sp>
      </p:grpSp>
      <p:sp>
        <p:nvSpPr>
          <p:cNvPr id="3" name="Rectangle 2"/>
          <p:cNvSpPr/>
          <p:nvPr/>
        </p:nvSpPr>
        <p:spPr>
          <a:xfrm>
            <a:off x="5113018" y="3845894"/>
            <a:ext cx="3707132" cy="646331"/>
          </a:xfrm>
          <a:prstGeom prst="rect">
            <a:avLst/>
          </a:prstGeom>
        </p:spPr>
        <p:txBody>
          <a:bodyPr wrap="square">
            <a:spAutoFit/>
          </a:bodyPr>
          <a:lstStyle/>
          <a:p>
            <a:r>
              <a:rPr lang="en-US" dirty="0" smtClean="0">
                <a:solidFill>
                  <a:srgbClr val="04080C"/>
                </a:solidFill>
              </a:rPr>
              <a:t>Maui, Hawaii:</a:t>
            </a:r>
          </a:p>
          <a:p>
            <a:r>
              <a:rPr lang="en-US" dirty="0" smtClean="0">
                <a:solidFill>
                  <a:srgbClr val="04080C"/>
                </a:solidFill>
              </a:rPr>
              <a:t>  	Haleakala Ranch </a:t>
            </a:r>
            <a:endParaRPr lang="en-US" dirty="0">
              <a:solidFill>
                <a:srgbClr val="04080C"/>
              </a:solidFill>
            </a:endParaRPr>
          </a:p>
        </p:txBody>
      </p:sp>
      <p:pic>
        <p:nvPicPr>
          <p:cNvPr id="1027" name="Picture 3"/>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316817" y="4543155"/>
            <a:ext cx="3924300" cy="2191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241117" y="5562600"/>
            <a:ext cx="3127075" cy="646331"/>
          </a:xfrm>
          <a:prstGeom prst="rect">
            <a:avLst/>
          </a:prstGeom>
          <a:noFill/>
        </p:spPr>
        <p:txBody>
          <a:bodyPr wrap="none" rtlCol="0">
            <a:spAutoFit/>
          </a:bodyPr>
          <a:lstStyle/>
          <a:p>
            <a:r>
              <a:rPr lang="en-US" dirty="0" smtClean="0">
                <a:solidFill>
                  <a:srgbClr val="04080C"/>
                </a:solidFill>
              </a:rPr>
              <a:t>Northern Cape South Africa: </a:t>
            </a:r>
          </a:p>
          <a:p>
            <a:r>
              <a:rPr lang="en-US" dirty="0" smtClean="0">
                <a:solidFill>
                  <a:srgbClr val="04080C"/>
                </a:solidFill>
              </a:rPr>
              <a:t> 	</a:t>
            </a:r>
            <a:r>
              <a:rPr lang="en-US" dirty="0" err="1" smtClean="0">
                <a:solidFill>
                  <a:srgbClr val="04080C"/>
                </a:solidFill>
              </a:rPr>
              <a:t>Doornbult</a:t>
            </a:r>
            <a:r>
              <a:rPr lang="en-US" dirty="0" smtClean="0">
                <a:solidFill>
                  <a:srgbClr val="04080C"/>
                </a:solidFill>
              </a:rPr>
              <a:t> Farm</a:t>
            </a:r>
            <a:endParaRPr lang="en-US" dirty="0">
              <a:solidFill>
                <a:srgbClr val="04080C"/>
              </a:solidFill>
            </a:endParaRPr>
          </a:p>
        </p:txBody>
      </p:sp>
    </p:spTree>
    <p:extLst>
      <p:ext uri="{BB962C8B-B14F-4D97-AF65-F5344CB8AC3E}">
        <p14:creationId xmlns:p14="http://schemas.microsoft.com/office/powerpoint/2010/main" val="217401271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0">
          <a:gsLst>
            <a:gs pos="0">
              <a:srgbClr val="3973AD"/>
            </a:gs>
            <a:gs pos="100000">
              <a:srgbClr val="DDDDDD"/>
            </a:gs>
          </a:gsLst>
          <a:lin ang="5400000" scaled="1"/>
        </a:gradFill>
        <a:effectLst/>
      </p:bgPr>
    </p:bg>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0" y="581025"/>
            <a:ext cx="9144000" cy="1371600"/>
          </a:xfrm>
        </p:spPr>
        <p:txBody>
          <a:bodyPr/>
          <a:lstStyle/>
          <a:p>
            <a:pPr eaLnBrk="1" hangingPunct="1">
              <a:defRPr/>
            </a:pPr>
            <a:r>
              <a:rPr lang="en-US" sz="3600" dirty="0" smtClean="0">
                <a:solidFill>
                  <a:srgbClr val="FFFF00"/>
                </a:solidFill>
              </a:rPr>
              <a:t/>
            </a:r>
            <a:br>
              <a:rPr lang="en-US" sz="3600" dirty="0" smtClean="0">
                <a:solidFill>
                  <a:srgbClr val="FFFF00"/>
                </a:solidFill>
              </a:rPr>
            </a:br>
            <a:r>
              <a:rPr lang="en-US" sz="3600" dirty="0" smtClean="0">
                <a:solidFill>
                  <a:srgbClr val="FFFF00"/>
                </a:solidFill>
              </a:rPr>
              <a:t/>
            </a:r>
            <a:br>
              <a:rPr lang="en-US" sz="3600" dirty="0" smtClean="0">
                <a:solidFill>
                  <a:srgbClr val="FFFF00"/>
                </a:solidFill>
              </a:rPr>
            </a:br>
            <a:r>
              <a:rPr lang="en-US" sz="3600" b="1" dirty="0" smtClean="0">
                <a:solidFill>
                  <a:srgbClr val="FFFF00"/>
                </a:solidFill>
              </a:rPr>
              <a:t>CONCLUSIONS</a:t>
            </a:r>
            <a:br>
              <a:rPr lang="en-US" sz="3600" b="1" dirty="0" smtClean="0">
                <a:solidFill>
                  <a:srgbClr val="FFFF00"/>
                </a:solidFill>
              </a:rPr>
            </a:br>
            <a:r>
              <a:rPr lang="en-US" sz="3600" b="1" dirty="0" smtClean="0">
                <a:solidFill>
                  <a:srgbClr val="FFFF00"/>
                </a:solidFill>
              </a:rPr>
              <a:t/>
            </a:r>
            <a:br>
              <a:rPr lang="en-US" sz="3600" b="1" dirty="0" smtClean="0">
                <a:solidFill>
                  <a:srgbClr val="FFFF00"/>
                </a:solidFill>
              </a:rPr>
            </a:br>
            <a:r>
              <a:rPr lang="en-US" sz="3200" b="1" dirty="0" smtClean="0">
                <a:solidFill>
                  <a:srgbClr val="FFFF00"/>
                </a:solidFill>
              </a:rPr>
              <a:t>FLERDS HAVE A PO</a:t>
            </a:r>
            <a:r>
              <a:rPr lang="en-US" sz="3600" b="1" dirty="0" smtClean="0">
                <a:solidFill>
                  <a:srgbClr val="66FF33"/>
                </a:solidFill>
              </a:rPr>
              <a:t>$</a:t>
            </a:r>
            <a:r>
              <a:rPr lang="en-US" sz="3200" b="1" dirty="0" smtClean="0">
                <a:solidFill>
                  <a:srgbClr val="FFFF00"/>
                </a:solidFill>
              </a:rPr>
              <a:t>ITVE INFLUENCE ON:</a:t>
            </a:r>
            <a:br>
              <a:rPr lang="en-US" sz="3200" b="1" dirty="0" smtClean="0">
                <a:solidFill>
                  <a:srgbClr val="FFFF00"/>
                </a:solidFill>
              </a:rPr>
            </a:br>
            <a:r>
              <a:rPr lang="en-US" sz="3600" b="1" dirty="0" smtClean="0">
                <a:solidFill>
                  <a:srgbClr val="FFFF00"/>
                </a:solidFill>
              </a:rPr>
              <a:t/>
            </a:r>
            <a:br>
              <a:rPr lang="en-US" sz="3600" b="1" dirty="0" smtClean="0">
                <a:solidFill>
                  <a:srgbClr val="FFFF00"/>
                </a:solidFill>
              </a:rPr>
            </a:br>
            <a:endParaRPr lang="en-US" sz="3600" b="1" dirty="0" smtClean="0">
              <a:solidFill>
                <a:srgbClr val="FFFF00"/>
              </a:solidFill>
            </a:endParaRPr>
          </a:p>
        </p:txBody>
      </p:sp>
      <p:sp>
        <p:nvSpPr>
          <p:cNvPr id="196611" name="Rectangle 3"/>
          <p:cNvSpPr>
            <a:spLocks noGrp="1" noChangeArrowheads="1"/>
          </p:cNvSpPr>
          <p:nvPr>
            <p:ph type="body" idx="1"/>
          </p:nvPr>
        </p:nvSpPr>
        <p:spPr>
          <a:xfrm>
            <a:off x="381000" y="2819400"/>
            <a:ext cx="8229600" cy="4114800"/>
          </a:xfrm>
        </p:spPr>
        <p:txBody>
          <a:bodyPr/>
          <a:lstStyle/>
          <a:p>
            <a:pPr eaLnBrk="1" hangingPunct="1">
              <a:defRPr/>
            </a:pPr>
            <a:r>
              <a:rPr lang="en-US" dirty="0" smtClean="0">
                <a:solidFill>
                  <a:srgbClr val="FFFF00"/>
                </a:solidFill>
              </a:rPr>
              <a:t>PREDATION</a:t>
            </a:r>
          </a:p>
          <a:p>
            <a:pPr eaLnBrk="1" hangingPunct="1">
              <a:defRPr/>
            </a:pPr>
            <a:r>
              <a:rPr lang="en-US" dirty="0" smtClean="0">
                <a:solidFill>
                  <a:srgbClr val="FFFF00"/>
                </a:solidFill>
              </a:rPr>
              <a:t>MANAGEMENT/HUSBANDRY</a:t>
            </a:r>
          </a:p>
          <a:p>
            <a:pPr eaLnBrk="1" hangingPunct="1">
              <a:defRPr/>
            </a:pPr>
            <a:r>
              <a:rPr lang="en-US" dirty="0" smtClean="0">
                <a:solidFill>
                  <a:srgbClr val="FFFF00"/>
                </a:solidFill>
              </a:rPr>
              <a:t>LANDSCAPE ECOLOGY</a:t>
            </a:r>
          </a:p>
          <a:p>
            <a:pPr eaLnBrk="1" hangingPunct="1">
              <a:defRPr/>
            </a:pPr>
            <a:r>
              <a:rPr lang="en-US" dirty="0" smtClean="0">
                <a:solidFill>
                  <a:srgbClr val="FFFF00"/>
                </a:solidFill>
              </a:rPr>
              <a:t>FENCING REQUIREMENTS</a:t>
            </a:r>
          </a:p>
          <a:p>
            <a:pPr eaLnBrk="1" hangingPunct="1">
              <a:defRPr/>
            </a:pPr>
            <a:endParaRPr lang="en-US" dirty="0" smtClean="0">
              <a:solidFill>
                <a:srgbClr val="FFFF00"/>
              </a:solidFill>
            </a:endParaRPr>
          </a:p>
        </p:txBody>
      </p:sp>
      <p:grpSp>
        <p:nvGrpSpPr>
          <p:cNvPr id="87044" name="Group 5"/>
          <p:cNvGrpSpPr>
            <a:grpSpLocks/>
          </p:cNvGrpSpPr>
          <p:nvPr/>
        </p:nvGrpSpPr>
        <p:grpSpPr bwMode="auto">
          <a:xfrm>
            <a:off x="8077200" y="6396038"/>
            <a:ext cx="1066800" cy="461962"/>
            <a:chOff x="3216" y="4027"/>
            <a:chExt cx="672" cy="291"/>
          </a:xfrm>
        </p:grpSpPr>
        <p:grpSp>
          <p:nvGrpSpPr>
            <p:cNvPr id="87045" name="Group 6"/>
            <p:cNvGrpSpPr>
              <a:grpSpLocks/>
            </p:cNvGrpSpPr>
            <p:nvPr/>
          </p:nvGrpSpPr>
          <p:grpSpPr bwMode="auto">
            <a:xfrm>
              <a:off x="3216" y="4027"/>
              <a:ext cx="263" cy="291"/>
              <a:chOff x="288" y="3840"/>
              <a:chExt cx="282" cy="384"/>
            </a:xfrm>
          </p:grpSpPr>
          <p:pic>
            <p:nvPicPr>
              <p:cNvPr id="87047" name="Picture 7" descr="ARS Logo">
                <a:hlinkClick r:id="rId3"/>
              </p:cNvPr>
              <p:cNvPicPr>
                <a:picLocks noChangeAspect="1" noChangeArrowheads="1"/>
              </p:cNvPicPr>
              <p:nvPr/>
            </p:nvPicPr>
            <p:blipFill>
              <a:blip r:embed="rId4" cstate="print"/>
              <a:srcRect/>
              <a:stretch>
                <a:fillRect/>
              </a:stretch>
            </p:blipFill>
            <p:spPr bwMode="auto">
              <a:xfrm>
                <a:off x="288" y="4032"/>
                <a:ext cx="282" cy="192"/>
              </a:xfrm>
              <a:prstGeom prst="rect">
                <a:avLst/>
              </a:prstGeom>
              <a:noFill/>
              <a:ln w="9525">
                <a:noFill/>
                <a:miter lim="800000"/>
                <a:headEnd/>
                <a:tailEnd/>
              </a:ln>
            </p:spPr>
          </p:pic>
          <p:pic>
            <p:nvPicPr>
              <p:cNvPr id="87048" name="Picture 8" descr="USDA Logo">
                <a:hlinkClick r:id="rId5"/>
              </p:cNvPr>
              <p:cNvPicPr>
                <a:picLocks noChangeAspect="1" noChangeArrowheads="1"/>
              </p:cNvPicPr>
              <p:nvPr/>
            </p:nvPicPr>
            <p:blipFill>
              <a:blip r:embed="rId6" cstate="print"/>
              <a:srcRect/>
              <a:stretch>
                <a:fillRect/>
              </a:stretch>
            </p:blipFill>
            <p:spPr bwMode="auto">
              <a:xfrm>
                <a:off x="288" y="3840"/>
                <a:ext cx="282" cy="192"/>
              </a:xfrm>
              <a:prstGeom prst="rect">
                <a:avLst/>
              </a:prstGeom>
              <a:noFill/>
              <a:ln w="9525">
                <a:noFill/>
                <a:miter lim="800000"/>
                <a:headEnd/>
                <a:tailEnd/>
              </a:ln>
            </p:spPr>
          </p:pic>
        </p:grpSp>
        <p:sp>
          <p:nvSpPr>
            <p:cNvPr id="87046" name="Text Box 9"/>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solidFill>
                    <a:srgbClr val="FFFFFF"/>
                  </a:solidFill>
                  <a:latin typeface="Comic Sans MS" pitchFamily="66" charset="0"/>
                </a:rPr>
                <a:t>JER</a:t>
              </a:r>
            </a:p>
          </p:txBody>
        </p:sp>
      </p:gr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0">
          <a:gsLst>
            <a:gs pos="0">
              <a:srgbClr val="3973AD"/>
            </a:gs>
            <a:gs pos="100000">
              <a:srgbClr val="DDDDDD"/>
            </a:gs>
          </a:gsLst>
          <a:lin ang="5400000" scaled="1"/>
        </a:gra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sz="quarter"/>
          </p:nvPr>
        </p:nvSpPr>
        <p:spPr>
          <a:xfrm>
            <a:off x="457200" y="-76200"/>
            <a:ext cx="8229600" cy="1371600"/>
          </a:xfrm>
        </p:spPr>
        <p:txBody>
          <a:bodyPr/>
          <a:lstStyle/>
          <a:p>
            <a:pPr eaLnBrk="1" hangingPunct="1">
              <a:defRPr/>
            </a:pPr>
            <a:r>
              <a:rPr lang="en-US" sz="4000" b="1" dirty="0" smtClean="0">
                <a:solidFill>
                  <a:srgbClr val="FFFF00"/>
                </a:solidFill>
              </a:rPr>
              <a:t>CONTROLLING CATTLE AND BONDED SHEEP USING DVF™</a:t>
            </a:r>
          </a:p>
        </p:txBody>
      </p:sp>
      <p:grpSp>
        <p:nvGrpSpPr>
          <p:cNvPr id="88067" name="Group 3"/>
          <p:cNvGrpSpPr>
            <a:grpSpLocks/>
          </p:cNvGrpSpPr>
          <p:nvPr/>
        </p:nvGrpSpPr>
        <p:grpSpPr bwMode="auto">
          <a:xfrm>
            <a:off x="2557463" y="2057400"/>
            <a:ext cx="4040187" cy="2273300"/>
            <a:chOff x="1611" y="1060"/>
            <a:chExt cx="2544" cy="1574"/>
          </a:xfrm>
        </p:grpSpPr>
        <p:pic>
          <p:nvPicPr>
            <p:cNvPr id="88118" name="Picture 4" descr="4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11" y="1060"/>
              <a:ext cx="2544" cy="1574"/>
            </a:xfrm>
            <a:prstGeom prst="rect">
              <a:avLst/>
            </a:prstGeom>
            <a:noFill/>
            <a:ln w="9525">
              <a:noFill/>
              <a:miter lim="800000"/>
              <a:headEnd/>
              <a:tailEnd/>
            </a:ln>
          </p:spPr>
        </p:pic>
        <p:sp>
          <p:nvSpPr>
            <p:cNvPr id="200709" name="Text Box 5"/>
            <p:cNvSpPr txBox="1">
              <a:spLocks noChangeArrowheads="1"/>
            </p:cNvSpPr>
            <p:nvPr/>
          </p:nvSpPr>
          <p:spPr bwMode="auto">
            <a:xfrm>
              <a:off x="1824" y="2280"/>
              <a:ext cx="2105" cy="277"/>
            </a:xfrm>
            <a:prstGeom prst="rect">
              <a:avLst/>
            </a:prstGeom>
            <a:noFill/>
            <a:ln>
              <a:noFill/>
            </a:ln>
            <a:effectLst/>
            <a:extLst/>
          </p:spPr>
          <p:txBody>
            <a:bodyPr wrap="none">
              <a:spAutoFit/>
            </a:bodyPr>
            <a:lstStyle/>
            <a:p>
              <a:pPr>
                <a:defRPr/>
              </a:pPr>
              <a:r>
                <a:rPr lang="en-US" sz="2000" b="1">
                  <a:solidFill>
                    <a:srgbClr val="FFFF00"/>
                  </a:solidFill>
                  <a:effectLst>
                    <a:outerShdw blurRad="38100" dist="38100" dir="2700000" algn="tl">
                      <a:srgbClr val="000000"/>
                    </a:outerShdw>
                  </a:effectLst>
                  <a:latin typeface="Arial" charset="0"/>
                </a:rPr>
                <a:t>A FREE-RANGING FLERD</a:t>
              </a:r>
            </a:p>
          </p:txBody>
        </p:sp>
      </p:grpSp>
      <p:grpSp>
        <p:nvGrpSpPr>
          <p:cNvPr id="88068" name="Group 6"/>
          <p:cNvGrpSpPr>
            <a:grpSpLocks/>
          </p:cNvGrpSpPr>
          <p:nvPr/>
        </p:nvGrpSpPr>
        <p:grpSpPr bwMode="auto">
          <a:xfrm>
            <a:off x="6705600" y="1687513"/>
            <a:ext cx="2354263" cy="2489200"/>
            <a:chOff x="4224" y="1063"/>
            <a:chExt cx="1483" cy="1568"/>
          </a:xfrm>
        </p:grpSpPr>
        <p:grpSp>
          <p:nvGrpSpPr>
            <p:cNvPr id="88112" name="Group 7"/>
            <p:cNvGrpSpPr>
              <a:grpSpLocks/>
            </p:cNvGrpSpPr>
            <p:nvPr/>
          </p:nvGrpSpPr>
          <p:grpSpPr bwMode="auto">
            <a:xfrm>
              <a:off x="4224" y="1063"/>
              <a:ext cx="1483" cy="1568"/>
              <a:chOff x="4224" y="1015"/>
              <a:chExt cx="1483" cy="1568"/>
            </a:xfrm>
          </p:grpSpPr>
          <p:pic>
            <p:nvPicPr>
              <p:cNvPr id="88115" name="Picture 8" descr="new19may04"/>
              <p:cNvPicPr>
                <a:picLocks noChangeAspect="1" noChangeArrowheads="1"/>
              </p:cNvPicPr>
              <p:nvPr/>
            </p:nvPicPr>
            <p:blipFill>
              <a:blip r:embed="rId4" cstate="screen">
                <a:clrChange>
                  <a:clrFrom>
                    <a:srgbClr val="FFFFFF"/>
                  </a:clrFrom>
                  <a:clrTo>
                    <a:srgbClr val="FFFFFF">
                      <a:alpha val="0"/>
                    </a:srgbClr>
                  </a:clrTo>
                </a:clrChange>
                <a:lum bright="10000" contrast="40000"/>
                <a:extLst>
                  <a:ext uri="{28A0092B-C50C-407E-A947-70E740481C1C}">
                    <a14:useLocalDpi xmlns:a14="http://schemas.microsoft.com/office/drawing/2010/main"/>
                  </a:ext>
                </a:extLst>
              </a:blip>
              <a:srcRect/>
              <a:stretch>
                <a:fillRect/>
              </a:stretch>
            </p:blipFill>
            <p:spPr bwMode="auto">
              <a:xfrm>
                <a:off x="4251" y="1015"/>
                <a:ext cx="1456" cy="1536"/>
              </a:xfrm>
              <a:prstGeom prst="rect">
                <a:avLst/>
              </a:prstGeom>
              <a:noFill/>
              <a:ln w="9525">
                <a:noFill/>
                <a:miter lim="800000"/>
                <a:headEnd/>
                <a:tailEnd/>
              </a:ln>
            </p:spPr>
          </p:pic>
          <p:sp>
            <p:nvSpPr>
              <p:cNvPr id="88116" name="Rectangle 9"/>
              <p:cNvSpPr>
                <a:spLocks noChangeArrowheads="1"/>
              </p:cNvSpPr>
              <p:nvPr/>
            </p:nvSpPr>
            <p:spPr bwMode="auto">
              <a:xfrm>
                <a:off x="4608" y="1074"/>
                <a:ext cx="698" cy="194"/>
              </a:xfrm>
              <a:prstGeom prst="rect">
                <a:avLst/>
              </a:prstGeom>
              <a:noFill/>
              <a:ln w="9525" algn="ctr">
                <a:noFill/>
                <a:miter lim="800000"/>
                <a:headEnd/>
                <a:tailEnd/>
              </a:ln>
            </p:spPr>
            <p:txBody>
              <a:bodyPr wrap="none">
                <a:spAutoFit/>
              </a:bodyPr>
              <a:lstStyle/>
              <a:p>
                <a:r>
                  <a:rPr lang="en-US" sz="1400" b="1">
                    <a:solidFill>
                      <a:schemeClr val="bg2"/>
                    </a:solidFill>
                    <a:latin typeface="Arial" charset="0"/>
                  </a:rPr>
                  <a:t>Post-cuing</a:t>
                </a:r>
              </a:p>
            </p:txBody>
          </p:sp>
          <p:sp>
            <p:nvSpPr>
              <p:cNvPr id="88117" name="Rectangle 10"/>
              <p:cNvSpPr>
                <a:spLocks noChangeArrowheads="1"/>
              </p:cNvSpPr>
              <p:nvPr/>
            </p:nvSpPr>
            <p:spPr bwMode="auto">
              <a:xfrm>
                <a:off x="4224" y="1015"/>
                <a:ext cx="1467" cy="1568"/>
              </a:xfrm>
              <a:prstGeom prst="rect">
                <a:avLst/>
              </a:prstGeom>
              <a:noFill/>
              <a:ln w="28575" algn="ctr">
                <a:solidFill>
                  <a:srgbClr val="000000"/>
                </a:solidFill>
                <a:miter lim="800000"/>
                <a:headEnd/>
                <a:tailEnd/>
              </a:ln>
            </p:spPr>
            <p:txBody>
              <a:bodyPr wrap="none" anchor="ctr"/>
              <a:lstStyle/>
              <a:p>
                <a:endParaRPr lang="en-US"/>
              </a:p>
            </p:txBody>
          </p:sp>
        </p:grpSp>
        <p:sp>
          <p:nvSpPr>
            <p:cNvPr id="88113" name="Line 11"/>
            <p:cNvSpPr>
              <a:spLocks noChangeShapeType="1"/>
            </p:cNvSpPr>
            <p:nvPr/>
          </p:nvSpPr>
          <p:spPr bwMode="auto">
            <a:xfrm>
              <a:off x="4368" y="1356"/>
              <a:ext cx="960" cy="768"/>
            </a:xfrm>
            <a:prstGeom prst="line">
              <a:avLst/>
            </a:prstGeom>
            <a:noFill/>
            <a:ln w="38100">
              <a:noFill/>
              <a:round/>
              <a:headEnd/>
              <a:tailEnd/>
            </a:ln>
          </p:spPr>
          <p:txBody>
            <a:bodyPr wrap="none" anchor="ctr"/>
            <a:lstStyle/>
            <a:p>
              <a:endParaRPr lang="en-US"/>
            </a:p>
          </p:txBody>
        </p:sp>
        <p:sp>
          <p:nvSpPr>
            <p:cNvPr id="88114" name="Line 12"/>
            <p:cNvSpPr>
              <a:spLocks noChangeShapeType="1"/>
            </p:cNvSpPr>
            <p:nvPr/>
          </p:nvSpPr>
          <p:spPr bwMode="auto">
            <a:xfrm flipV="1">
              <a:off x="4254" y="1356"/>
              <a:ext cx="114" cy="6"/>
            </a:xfrm>
            <a:prstGeom prst="line">
              <a:avLst/>
            </a:prstGeom>
            <a:noFill/>
            <a:ln w="38100">
              <a:noFill/>
              <a:round/>
              <a:headEnd/>
              <a:tailEnd/>
            </a:ln>
          </p:spPr>
          <p:txBody>
            <a:bodyPr wrap="none" anchor="ctr"/>
            <a:lstStyle/>
            <a:p>
              <a:endParaRPr lang="en-US"/>
            </a:p>
          </p:txBody>
        </p:sp>
      </p:grpSp>
      <p:grpSp>
        <p:nvGrpSpPr>
          <p:cNvPr id="88069" name="Group 13"/>
          <p:cNvGrpSpPr>
            <a:grpSpLocks/>
          </p:cNvGrpSpPr>
          <p:nvPr/>
        </p:nvGrpSpPr>
        <p:grpSpPr bwMode="auto">
          <a:xfrm>
            <a:off x="4597400" y="4495800"/>
            <a:ext cx="2159000" cy="2133600"/>
            <a:chOff x="2896" y="2832"/>
            <a:chExt cx="1360" cy="1344"/>
          </a:xfrm>
        </p:grpSpPr>
        <p:grpSp>
          <p:nvGrpSpPr>
            <p:cNvPr id="88105" name="Group 14"/>
            <p:cNvGrpSpPr>
              <a:grpSpLocks/>
            </p:cNvGrpSpPr>
            <p:nvPr/>
          </p:nvGrpSpPr>
          <p:grpSpPr bwMode="auto">
            <a:xfrm>
              <a:off x="2896" y="2832"/>
              <a:ext cx="1360" cy="1344"/>
              <a:chOff x="2896" y="2832"/>
              <a:chExt cx="1360" cy="1344"/>
            </a:xfrm>
          </p:grpSpPr>
          <p:pic>
            <p:nvPicPr>
              <p:cNvPr id="88109" name="Picture 15" descr="new12may04"/>
              <p:cNvPicPr>
                <a:picLocks noChangeAspect="1" noChangeArrowheads="1"/>
              </p:cNvPicPr>
              <p:nvPr/>
            </p:nvPicPr>
            <p:blipFill>
              <a:blip r:embed="rId5" cstate="screen">
                <a:clrChange>
                  <a:clrFrom>
                    <a:srgbClr val="FFFFFF"/>
                  </a:clrFrom>
                  <a:clrTo>
                    <a:srgbClr val="FFFFFF">
                      <a:alpha val="0"/>
                    </a:srgbClr>
                  </a:clrTo>
                </a:clrChange>
                <a:lum bright="10000" contrast="40000"/>
                <a:extLst>
                  <a:ext uri="{28A0092B-C50C-407E-A947-70E740481C1C}">
                    <a14:useLocalDpi xmlns:a14="http://schemas.microsoft.com/office/drawing/2010/main"/>
                  </a:ext>
                </a:extLst>
              </a:blip>
              <a:srcRect/>
              <a:stretch>
                <a:fillRect/>
              </a:stretch>
            </p:blipFill>
            <p:spPr bwMode="auto">
              <a:xfrm>
                <a:off x="2896" y="3008"/>
                <a:ext cx="1328" cy="1124"/>
              </a:xfrm>
              <a:prstGeom prst="rect">
                <a:avLst/>
              </a:prstGeom>
              <a:noFill/>
              <a:ln w="9525">
                <a:noFill/>
                <a:miter lim="800000"/>
                <a:headEnd/>
                <a:tailEnd/>
              </a:ln>
            </p:spPr>
          </p:pic>
          <p:sp>
            <p:nvSpPr>
              <p:cNvPr id="88110" name="Rectangle 16"/>
              <p:cNvSpPr>
                <a:spLocks noChangeArrowheads="1"/>
              </p:cNvSpPr>
              <p:nvPr/>
            </p:nvSpPr>
            <p:spPr bwMode="auto">
              <a:xfrm>
                <a:off x="3768" y="2928"/>
                <a:ext cx="435" cy="194"/>
              </a:xfrm>
              <a:prstGeom prst="rect">
                <a:avLst/>
              </a:prstGeom>
              <a:noFill/>
              <a:ln w="9525" algn="ctr">
                <a:noFill/>
                <a:miter lim="800000"/>
                <a:headEnd/>
                <a:tailEnd/>
              </a:ln>
            </p:spPr>
            <p:txBody>
              <a:bodyPr wrap="none">
                <a:spAutoFit/>
              </a:bodyPr>
              <a:lstStyle/>
              <a:p>
                <a:r>
                  <a:rPr lang="en-US" sz="1400" b="1">
                    <a:solidFill>
                      <a:schemeClr val="bg2"/>
                    </a:solidFill>
                    <a:latin typeface="Arial" charset="0"/>
                  </a:rPr>
                  <a:t>Cuing</a:t>
                </a:r>
              </a:p>
            </p:txBody>
          </p:sp>
          <p:sp>
            <p:nvSpPr>
              <p:cNvPr id="88111" name="Rectangle 17"/>
              <p:cNvSpPr>
                <a:spLocks noChangeArrowheads="1"/>
              </p:cNvSpPr>
              <p:nvPr/>
            </p:nvSpPr>
            <p:spPr bwMode="auto">
              <a:xfrm>
                <a:off x="2912" y="2832"/>
                <a:ext cx="1344" cy="1344"/>
              </a:xfrm>
              <a:prstGeom prst="rect">
                <a:avLst/>
              </a:prstGeom>
              <a:noFill/>
              <a:ln w="28575" algn="ctr">
                <a:solidFill>
                  <a:srgbClr val="000000"/>
                </a:solidFill>
                <a:miter lim="800000"/>
                <a:headEnd/>
                <a:tailEnd/>
              </a:ln>
            </p:spPr>
            <p:txBody>
              <a:bodyPr wrap="none" anchor="ctr"/>
              <a:lstStyle/>
              <a:p>
                <a:endParaRPr lang="en-US"/>
              </a:p>
            </p:txBody>
          </p:sp>
        </p:grpSp>
        <p:grpSp>
          <p:nvGrpSpPr>
            <p:cNvPr id="88106" name="Group 18"/>
            <p:cNvGrpSpPr>
              <a:grpSpLocks/>
            </p:cNvGrpSpPr>
            <p:nvPr/>
          </p:nvGrpSpPr>
          <p:grpSpPr bwMode="auto">
            <a:xfrm>
              <a:off x="3336" y="3144"/>
              <a:ext cx="888" cy="600"/>
              <a:chOff x="3336" y="3144"/>
              <a:chExt cx="888" cy="600"/>
            </a:xfrm>
          </p:grpSpPr>
          <p:sp>
            <p:nvSpPr>
              <p:cNvPr id="88107" name="Line 19"/>
              <p:cNvSpPr>
                <a:spLocks noChangeShapeType="1"/>
              </p:cNvSpPr>
              <p:nvPr/>
            </p:nvSpPr>
            <p:spPr bwMode="auto">
              <a:xfrm>
                <a:off x="3570" y="3144"/>
                <a:ext cx="654" cy="600"/>
              </a:xfrm>
              <a:prstGeom prst="line">
                <a:avLst/>
              </a:prstGeom>
              <a:noFill/>
              <a:ln w="38100">
                <a:solidFill>
                  <a:srgbClr val="FF0000"/>
                </a:solidFill>
                <a:round/>
                <a:headEnd/>
                <a:tailEnd/>
              </a:ln>
            </p:spPr>
            <p:txBody>
              <a:bodyPr wrap="none" anchor="ctr"/>
              <a:lstStyle/>
              <a:p>
                <a:endParaRPr lang="en-US"/>
              </a:p>
            </p:txBody>
          </p:sp>
          <p:sp>
            <p:nvSpPr>
              <p:cNvPr id="88108" name="Line 20"/>
              <p:cNvSpPr>
                <a:spLocks noChangeShapeType="1"/>
              </p:cNvSpPr>
              <p:nvPr/>
            </p:nvSpPr>
            <p:spPr bwMode="auto">
              <a:xfrm flipV="1">
                <a:off x="3336" y="3150"/>
                <a:ext cx="240" cy="0"/>
              </a:xfrm>
              <a:prstGeom prst="line">
                <a:avLst/>
              </a:prstGeom>
              <a:noFill/>
              <a:ln w="38100">
                <a:solidFill>
                  <a:srgbClr val="FF0000"/>
                </a:solidFill>
                <a:round/>
                <a:headEnd/>
                <a:tailEnd/>
              </a:ln>
            </p:spPr>
            <p:txBody>
              <a:bodyPr wrap="none" anchor="ctr"/>
              <a:lstStyle/>
              <a:p>
                <a:endParaRPr lang="en-US"/>
              </a:p>
            </p:txBody>
          </p:sp>
        </p:grpSp>
      </p:grpSp>
      <p:grpSp>
        <p:nvGrpSpPr>
          <p:cNvPr id="88070" name="Group 21"/>
          <p:cNvGrpSpPr>
            <a:grpSpLocks/>
          </p:cNvGrpSpPr>
          <p:nvPr/>
        </p:nvGrpSpPr>
        <p:grpSpPr bwMode="auto">
          <a:xfrm>
            <a:off x="6858000" y="4495800"/>
            <a:ext cx="2133600" cy="2133600"/>
            <a:chOff x="4320" y="2832"/>
            <a:chExt cx="1344" cy="1344"/>
          </a:xfrm>
        </p:grpSpPr>
        <p:grpSp>
          <p:nvGrpSpPr>
            <p:cNvPr id="88098" name="Group 22"/>
            <p:cNvGrpSpPr>
              <a:grpSpLocks/>
            </p:cNvGrpSpPr>
            <p:nvPr/>
          </p:nvGrpSpPr>
          <p:grpSpPr bwMode="auto">
            <a:xfrm>
              <a:off x="4320" y="2832"/>
              <a:ext cx="1344" cy="1344"/>
              <a:chOff x="4320" y="2832"/>
              <a:chExt cx="1344" cy="1344"/>
            </a:xfrm>
          </p:grpSpPr>
          <p:pic>
            <p:nvPicPr>
              <p:cNvPr id="88102" name="Picture 23" descr="new14may04"/>
              <p:cNvPicPr>
                <a:picLocks noChangeAspect="1" noChangeArrowheads="1"/>
              </p:cNvPicPr>
              <p:nvPr/>
            </p:nvPicPr>
            <p:blipFill>
              <a:blip r:embed="rId6" cstate="screen">
                <a:clrChange>
                  <a:clrFrom>
                    <a:srgbClr val="FFFFFF"/>
                  </a:clrFrom>
                  <a:clrTo>
                    <a:srgbClr val="FFFFFF">
                      <a:alpha val="0"/>
                    </a:srgbClr>
                  </a:clrTo>
                </a:clrChange>
                <a:lum bright="10000" contrast="40000"/>
                <a:extLst>
                  <a:ext uri="{28A0092B-C50C-407E-A947-70E740481C1C}">
                    <a14:useLocalDpi xmlns:a14="http://schemas.microsoft.com/office/drawing/2010/main"/>
                  </a:ext>
                </a:extLst>
              </a:blip>
              <a:srcRect/>
              <a:stretch>
                <a:fillRect/>
              </a:stretch>
            </p:blipFill>
            <p:spPr bwMode="auto">
              <a:xfrm>
                <a:off x="4352" y="2872"/>
                <a:ext cx="1288" cy="1249"/>
              </a:xfrm>
              <a:prstGeom prst="rect">
                <a:avLst/>
              </a:prstGeom>
              <a:noFill/>
              <a:ln w="9525">
                <a:noFill/>
                <a:miter lim="800000"/>
                <a:headEnd/>
                <a:tailEnd/>
              </a:ln>
            </p:spPr>
          </p:pic>
          <p:sp>
            <p:nvSpPr>
              <p:cNvPr id="88103" name="Rectangle 24"/>
              <p:cNvSpPr>
                <a:spLocks noChangeArrowheads="1"/>
              </p:cNvSpPr>
              <p:nvPr/>
            </p:nvSpPr>
            <p:spPr bwMode="auto">
              <a:xfrm>
                <a:off x="5136" y="2928"/>
                <a:ext cx="435" cy="194"/>
              </a:xfrm>
              <a:prstGeom prst="rect">
                <a:avLst/>
              </a:prstGeom>
              <a:noFill/>
              <a:ln w="9525" algn="ctr">
                <a:noFill/>
                <a:miter lim="800000"/>
                <a:headEnd/>
                <a:tailEnd/>
              </a:ln>
            </p:spPr>
            <p:txBody>
              <a:bodyPr wrap="none">
                <a:spAutoFit/>
              </a:bodyPr>
              <a:lstStyle/>
              <a:p>
                <a:r>
                  <a:rPr lang="en-US" sz="1400" b="1">
                    <a:solidFill>
                      <a:schemeClr val="bg2"/>
                    </a:solidFill>
                    <a:latin typeface="Arial" charset="0"/>
                  </a:rPr>
                  <a:t>Cuing</a:t>
                </a:r>
              </a:p>
            </p:txBody>
          </p:sp>
          <p:sp>
            <p:nvSpPr>
              <p:cNvPr id="88104" name="Rectangle 25"/>
              <p:cNvSpPr>
                <a:spLocks noChangeArrowheads="1"/>
              </p:cNvSpPr>
              <p:nvPr/>
            </p:nvSpPr>
            <p:spPr bwMode="auto">
              <a:xfrm>
                <a:off x="4320" y="2832"/>
                <a:ext cx="1344" cy="1344"/>
              </a:xfrm>
              <a:prstGeom prst="rect">
                <a:avLst/>
              </a:prstGeom>
              <a:noFill/>
              <a:ln w="28575" algn="ctr">
                <a:solidFill>
                  <a:srgbClr val="000000"/>
                </a:solidFill>
                <a:miter lim="800000"/>
                <a:headEnd/>
                <a:tailEnd/>
              </a:ln>
            </p:spPr>
            <p:txBody>
              <a:bodyPr wrap="none" anchor="ctr"/>
              <a:lstStyle/>
              <a:p>
                <a:endParaRPr lang="en-US"/>
              </a:p>
            </p:txBody>
          </p:sp>
        </p:grpSp>
        <p:grpSp>
          <p:nvGrpSpPr>
            <p:cNvPr id="88099" name="Group 26"/>
            <p:cNvGrpSpPr>
              <a:grpSpLocks/>
            </p:cNvGrpSpPr>
            <p:nvPr/>
          </p:nvGrpSpPr>
          <p:grpSpPr bwMode="auto">
            <a:xfrm>
              <a:off x="4464" y="3018"/>
              <a:ext cx="1056" cy="678"/>
              <a:chOff x="4464" y="3018"/>
              <a:chExt cx="1056" cy="678"/>
            </a:xfrm>
          </p:grpSpPr>
          <p:sp>
            <p:nvSpPr>
              <p:cNvPr id="88100" name="Line 27"/>
              <p:cNvSpPr>
                <a:spLocks noChangeShapeType="1"/>
              </p:cNvSpPr>
              <p:nvPr/>
            </p:nvSpPr>
            <p:spPr bwMode="auto">
              <a:xfrm>
                <a:off x="4770" y="3018"/>
                <a:ext cx="750" cy="678"/>
              </a:xfrm>
              <a:prstGeom prst="line">
                <a:avLst/>
              </a:prstGeom>
              <a:noFill/>
              <a:ln w="38100">
                <a:solidFill>
                  <a:srgbClr val="FF0000"/>
                </a:solidFill>
                <a:round/>
                <a:headEnd/>
                <a:tailEnd/>
              </a:ln>
            </p:spPr>
            <p:txBody>
              <a:bodyPr wrap="none" anchor="ctr"/>
              <a:lstStyle/>
              <a:p>
                <a:endParaRPr lang="en-US"/>
              </a:p>
            </p:txBody>
          </p:sp>
          <p:sp>
            <p:nvSpPr>
              <p:cNvPr id="88101" name="Line 28"/>
              <p:cNvSpPr>
                <a:spLocks noChangeShapeType="1"/>
              </p:cNvSpPr>
              <p:nvPr/>
            </p:nvSpPr>
            <p:spPr bwMode="auto">
              <a:xfrm flipV="1">
                <a:off x="4464" y="3018"/>
                <a:ext cx="306" cy="6"/>
              </a:xfrm>
              <a:prstGeom prst="line">
                <a:avLst/>
              </a:prstGeom>
              <a:noFill/>
              <a:ln w="38100">
                <a:solidFill>
                  <a:srgbClr val="FF0000"/>
                </a:solidFill>
                <a:round/>
                <a:headEnd/>
                <a:tailEnd/>
              </a:ln>
            </p:spPr>
            <p:txBody>
              <a:bodyPr wrap="none" anchor="ctr"/>
              <a:lstStyle/>
              <a:p>
                <a:endParaRPr lang="en-US"/>
              </a:p>
            </p:txBody>
          </p:sp>
        </p:grpSp>
      </p:grpSp>
      <p:grpSp>
        <p:nvGrpSpPr>
          <p:cNvPr id="88071" name="Group 29"/>
          <p:cNvGrpSpPr>
            <a:grpSpLocks/>
          </p:cNvGrpSpPr>
          <p:nvPr/>
        </p:nvGrpSpPr>
        <p:grpSpPr bwMode="auto">
          <a:xfrm>
            <a:off x="2324100" y="4495800"/>
            <a:ext cx="2197100" cy="2133600"/>
            <a:chOff x="1464" y="2832"/>
            <a:chExt cx="1384" cy="1344"/>
          </a:xfrm>
        </p:grpSpPr>
        <p:grpSp>
          <p:nvGrpSpPr>
            <p:cNvPr id="88093" name="Group 30"/>
            <p:cNvGrpSpPr>
              <a:grpSpLocks/>
            </p:cNvGrpSpPr>
            <p:nvPr/>
          </p:nvGrpSpPr>
          <p:grpSpPr bwMode="auto">
            <a:xfrm>
              <a:off x="1464" y="2832"/>
              <a:ext cx="1384" cy="1344"/>
              <a:chOff x="1464" y="2832"/>
              <a:chExt cx="1384" cy="1344"/>
            </a:xfrm>
          </p:grpSpPr>
          <p:pic>
            <p:nvPicPr>
              <p:cNvPr id="88095" name="Picture 31" descr="new7may04"/>
              <p:cNvPicPr>
                <a:picLocks noChangeAspect="1" noChangeArrowheads="1"/>
              </p:cNvPicPr>
              <p:nvPr/>
            </p:nvPicPr>
            <p:blipFill>
              <a:blip r:embed="rId7" cstate="screen">
                <a:clrChange>
                  <a:clrFrom>
                    <a:srgbClr val="FFFFFF"/>
                  </a:clrFrom>
                  <a:clrTo>
                    <a:srgbClr val="FFFFFF">
                      <a:alpha val="0"/>
                    </a:srgbClr>
                  </a:clrTo>
                </a:clrChange>
                <a:lum bright="10000" contrast="40000"/>
                <a:extLst>
                  <a:ext uri="{28A0092B-C50C-407E-A947-70E740481C1C}">
                    <a14:useLocalDpi xmlns:a14="http://schemas.microsoft.com/office/drawing/2010/main"/>
                  </a:ext>
                </a:extLst>
              </a:blip>
              <a:srcRect/>
              <a:stretch>
                <a:fillRect/>
              </a:stretch>
            </p:blipFill>
            <p:spPr bwMode="auto">
              <a:xfrm>
                <a:off x="1464" y="2960"/>
                <a:ext cx="1360" cy="1152"/>
              </a:xfrm>
              <a:prstGeom prst="rect">
                <a:avLst/>
              </a:prstGeom>
              <a:noFill/>
              <a:ln w="9525">
                <a:noFill/>
                <a:miter lim="800000"/>
                <a:headEnd/>
                <a:tailEnd/>
              </a:ln>
            </p:spPr>
          </p:pic>
          <p:sp>
            <p:nvSpPr>
              <p:cNvPr id="88096" name="Rectangle 32"/>
              <p:cNvSpPr>
                <a:spLocks noChangeArrowheads="1"/>
              </p:cNvSpPr>
              <p:nvPr/>
            </p:nvSpPr>
            <p:spPr bwMode="auto">
              <a:xfrm>
                <a:off x="2256" y="2928"/>
                <a:ext cx="435" cy="194"/>
              </a:xfrm>
              <a:prstGeom prst="rect">
                <a:avLst/>
              </a:prstGeom>
              <a:noFill/>
              <a:ln w="9525" algn="ctr">
                <a:noFill/>
                <a:miter lim="800000"/>
                <a:headEnd/>
                <a:tailEnd/>
              </a:ln>
            </p:spPr>
            <p:txBody>
              <a:bodyPr wrap="none">
                <a:spAutoFit/>
              </a:bodyPr>
              <a:lstStyle/>
              <a:p>
                <a:r>
                  <a:rPr lang="en-US" sz="1400" b="1">
                    <a:solidFill>
                      <a:schemeClr val="bg2"/>
                    </a:solidFill>
                    <a:latin typeface="Arial" charset="0"/>
                  </a:rPr>
                  <a:t>Cuing</a:t>
                </a:r>
              </a:p>
            </p:txBody>
          </p:sp>
          <p:sp>
            <p:nvSpPr>
              <p:cNvPr id="88097" name="Rectangle 33"/>
              <p:cNvSpPr>
                <a:spLocks noChangeArrowheads="1"/>
              </p:cNvSpPr>
              <p:nvPr/>
            </p:nvSpPr>
            <p:spPr bwMode="auto">
              <a:xfrm>
                <a:off x="1504" y="2832"/>
                <a:ext cx="1344" cy="1344"/>
              </a:xfrm>
              <a:prstGeom prst="rect">
                <a:avLst/>
              </a:prstGeom>
              <a:noFill/>
              <a:ln w="28575" algn="ctr">
                <a:solidFill>
                  <a:srgbClr val="000000"/>
                </a:solidFill>
                <a:miter lim="800000"/>
                <a:headEnd/>
                <a:tailEnd/>
              </a:ln>
            </p:spPr>
            <p:txBody>
              <a:bodyPr wrap="none" anchor="ctr"/>
              <a:lstStyle/>
              <a:p>
                <a:endParaRPr lang="en-US"/>
              </a:p>
            </p:txBody>
          </p:sp>
        </p:grpSp>
        <p:sp>
          <p:nvSpPr>
            <p:cNvPr id="88094" name="Freeform 34"/>
            <p:cNvSpPr>
              <a:spLocks/>
            </p:cNvSpPr>
            <p:nvPr/>
          </p:nvSpPr>
          <p:spPr bwMode="auto">
            <a:xfrm>
              <a:off x="1974" y="3168"/>
              <a:ext cx="858" cy="594"/>
            </a:xfrm>
            <a:custGeom>
              <a:avLst/>
              <a:gdLst>
                <a:gd name="T0" fmla="*/ 0 w 912"/>
                <a:gd name="T1" fmla="*/ 0 h 624"/>
                <a:gd name="T2" fmla="*/ 56 w 912"/>
                <a:gd name="T3" fmla="*/ 138 h 624"/>
                <a:gd name="T4" fmla="*/ 192 w 912"/>
                <a:gd name="T5" fmla="*/ 273 h 624"/>
                <a:gd name="T6" fmla="*/ 326 w 912"/>
                <a:gd name="T7" fmla="*/ 252 h 624"/>
                <a:gd name="T8" fmla="*/ 366 w 912"/>
                <a:gd name="T9" fmla="*/ 299 h 624"/>
                <a:gd name="T10" fmla="*/ 0 60000 65536"/>
                <a:gd name="T11" fmla="*/ 0 60000 65536"/>
                <a:gd name="T12" fmla="*/ 0 60000 65536"/>
                <a:gd name="T13" fmla="*/ 0 60000 65536"/>
                <a:gd name="T14" fmla="*/ 0 60000 65536"/>
                <a:gd name="T15" fmla="*/ 0 w 912"/>
                <a:gd name="T16" fmla="*/ 0 h 624"/>
                <a:gd name="T17" fmla="*/ 912 w 912"/>
                <a:gd name="T18" fmla="*/ 624 h 624"/>
              </a:gdLst>
              <a:ahLst/>
              <a:cxnLst>
                <a:cxn ang="T10">
                  <a:pos x="T0" y="T1"/>
                </a:cxn>
                <a:cxn ang="T11">
                  <a:pos x="T2" y="T3"/>
                </a:cxn>
                <a:cxn ang="T12">
                  <a:pos x="T4" y="T5"/>
                </a:cxn>
                <a:cxn ang="T13">
                  <a:pos x="T6" y="T7"/>
                </a:cxn>
                <a:cxn ang="T14">
                  <a:pos x="T8" y="T9"/>
                </a:cxn>
              </a:cxnLst>
              <a:rect l="T15" t="T16" r="T17" b="T18"/>
              <a:pathLst>
                <a:path w="912" h="624">
                  <a:moveTo>
                    <a:pt x="0" y="0"/>
                  </a:moveTo>
                  <a:lnTo>
                    <a:pt x="144" y="288"/>
                  </a:lnTo>
                  <a:lnTo>
                    <a:pt x="480" y="576"/>
                  </a:lnTo>
                  <a:lnTo>
                    <a:pt x="816" y="528"/>
                  </a:lnTo>
                  <a:lnTo>
                    <a:pt x="912" y="624"/>
                  </a:lnTo>
                </a:path>
              </a:pathLst>
            </a:custGeom>
            <a:noFill/>
            <a:ln w="38100" cap="flat" cmpd="sng">
              <a:solidFill>
                <a:srgbClr val="FF0000"/>
              </a:solidFill>
              <a:prstDash val="solid"/>
              <a:round/>
              <a:headEnd/>
              <a:tailEnd/>
            </a:ln>
          </p:spPr>
          <p:txBody>
            <a:bodyPr wrap="none" anchor="ctr"/>
            <a:lstStyle/>
            <a:p>
              <a:endParaRPr lang="en-US"/>
            </a:p>
          </p:txBody>
        </p:sp>
      </p:grpSp>
      <p:grpSp>
        <p:nvGrpSpPr>
          <p:cNvPr id="88072" name="Group 35"/>
          <p:cNvGrpSpPr>
            <a:grpSpLocks/>
          </p:cNvGrpSpPr>
          <p:nvPr/>
        </p:nvGrpSpPr>
        <p:grpSpPr bwMode="auto">
          <a:xfrm>
            <a:off x="109538" y="1600200"/>
            <a:ext cx="2328862" cy="2590800"/>
            <a:chOff x="69" y="1008"/>
            <a:chExt cx="1467" cy="1632"/>
          </a:xfrm>
        </p:grpSpPr>
        <p:grpSp>
          <p:nvGrpSpPr>
            <p:cNvPr id="88088" name="Group 36"/>
            <p:cNvGrpSpPr>
              <a:grpSpLocks/>
            </p:cNvGrpSpPr>
            <p:nvPr/>
          </p:nvGrpSpPr>
          <p:grpSpPr bwMode="auto">
            <a:xfrm>
              <a:off x="69" y="1008"/>
              <a:ext cx="1467" cy="1632"/>
              <a:chOff x="69" y="960"/>
              <a:chExt cx="1467" cy="1632"/>
            </a:xfrm>
          </p:grpSpPr>
          <p:pic>
            <p:nvPicPr>
              <p:cNvPr id="88090" name="Picture 37" descr="new28april04"/>
              <p:cNvPicPr>
                <a:picLocks noChangeAspect="1" noChangeArrowheads="1"/>
              </p:cNvPicPr>
              <p:nvPr/>
            </p:nvPicPr>
            <p:blipFill>
              <a:blip r:embed="rId8" cstate="screen">
                <a:clrChange>
                  <a:clrFrom>
                    <a:srgbClr val="FFFFFF"/>
                  </a:clrFrom>
                  <a:clrTo>
                    <a:srgbClr val="FFFFFF">
                      <a:alpha val="0"/>
                    </a:srgbClr>
                  </a:clrTo>
                </a:clrChange>
                <a:lum bright="10000" contrast="40000"/>
                <a:extLst>
                  <a:ext uri="{28A0092B-C50C-407E-A947-70E740481C1C}">
                    <a14:useLocalDpi xmlns:a14="http://schemas.microsoft.com/office/drawing/2010/main"/>
                  </a:ext>
                </a:extLst>
              </a:blip>
              <a:srcRect/>
              <a:stretch>
                <a:fillRect/>
              </a:stretch>
            </p:blipFill>
            <p:spPr bwMode="auto">
              <a:xfrm>
                <a:off x="69" y="960"/>
                <a:ext cx="1444" cy="1632"/>
              </a:xfrm>
              <a:prstGeom prst="rect">
                <a:avLst/>
              </a:prstGeom>
              <a:noFill/>
              <a:ln w="9525">
                <a:noFill/>
                <a:miter lim="800000"/>
                <a:headEnd/>
                <a:tailEnd/>
              </a:ln>
            </p:spPr>
          </p:pic>
          <p:sp>
            <p:nvSpPr>
              <p:cNvPr id="88091" name="Rectangle 38"/>
              <p:cNvSpPr>
                <a:spLocks noChangeArrowheads="1"/>
              </p:cNvSpPr>
              <p:nvPr/>
            </p:nvSpPr>
            <p:spPr bwMode="auto">
              <a:xfrm>
                <a:off x="69" y="1017"/>
                <a:ext cx="1467" cy="1568"/>
              </a:xfrm>
              <a:prstGeom prst="rect">
                <a:avLst/>
              </a:prstGeom>
              <a:noFill/>
              <a:ln w="28575" algn="ctr">
                <a:solidFill>
                  <a:srgbClr val="000000"/>
                </a:solidFill>
                <a:miter lim="800000"/>
                <a:headEnd/>
                <a:tailEnd/>
              </a:ln>
            </p:spPr>
            <p:txBody>
              <a:bodyPr wrap="none" anchor="ctr"/>
              <a:lstStyle/>
              <a:p>
                <a:endParaRPr lang="en-US"/>
              </a:p>
            </p:txBody>
          </p:sp>
          <p:sp>
            <p:nvSpPr>
              <p:cNvPr id="88092" name="Text Box 39"/>
              <p:cNvSpPr txBox="1">
                <a:spLocks noChangeArrowheads="1"/>
              </p:cNvSpPr>
              <p:nvPr/>
            </p:nvSpPr>
            <p:spPr bwMode="auto">
              <a:xfrm>
                <a:off x="81" y="1026"/>
                <a:ext cx="636" cy="194"/>
              </a:xfrm>
              <a:prstGeom prst="rect">
                <a:avLst/>
              </a:prstGeom>
              <a:noFill/>
              <a:ln w="9525" algn="ctr">
                <a:noFill/>
                <a:miter lim="800000"/>
                <a:headEnd/>
                <a:tailEnd/>
              </a:ln>
            </p:spPr>
            <p:txBody>
              <a:bodyPr wrap="none">
                <a:spAutoFit/>
              </a:bodyPr>
              <a:lstStyle/>
              <a:p>
                <a:r>
                  <a:rPr lang="en-US" sz="1400" b="1">
                    <a:solidFill>
                      <a:schemeClr val="bg2"/>
                    </a:solidFill>
                    <a:latin typeface="Arial" charset="0"/>
                  </a:rPr>
                  <a:t>Pre-cuing</a:t>
                </a:r>
              </a:p>
            </p:txBody>
          </p:sp>
        </p:grpSp>
        <p:sp>
          <p:nvSpPr>
            <p:cNvPr id="88089" name="Freeform 40"/>
            <p:cNvSpPr>
              <a:spLocks/>
            </p:cNvSpPr>
            <p:nvPr/>
          </p:nvSpPr>
          <p:spPr bwMode="auto">
            <a:xfrm>
              <a:off x="90" y="1578"/>
              <a:ext cx="1200" cy="372"/>
            </a:xfrm>
            <a:custGeom>
              <a:avLst/>
              <a:gdLst>
                <a:gd name="T0" fmla="*/ 0 w 1152"/>
                <a:gd name="T1" fmla="*/ 0 h 384"/>
                <a:gd name="T2" fmla="*/ 621 w 1152"/>
                <a:gd name="T3" fmla="*/ 209 h 384"/>
                <a:gd name="T4" fmla="*/ 1770 w 1152"/>
                <a:gd name="T5" fmla="*/ 150 h 384"/>
                <a:gd name="T6" fmla="*/ 2125 w 1152"/>
                <a:gd name="T7" fmla="*/ 238 h 384"/>
                <a:gd name="T8" fmla="*/ 0 60000 65536"/>
                <a:gd name="T9" fmla="*/ 0 60000 65536"/>
                <a:gd name="T10" fmla="*/ 0 60000 65536"/>
                <a:gd name="T11" fmla="*/ 0 60000 65536"/>
                <a:gd name="T12" fmla="*/ 0 w 1152"/>
                <a:gd name="T13" fmla="*/ 0 h 384"/>
                <a:gd name="T14" fmla="*/ 1152 w 1152"/>
                <a:gd name="T15" fmla="*/ 384 h 384"/>
              </a:gdLst>
              <a:ahLst/>
              <a:cxnLst>
                <a:cxn ang="T8">
                  <a:pos x="T0" y="T1"/>
                </a:cxn>
                <a:cxn ang="T9">
                  <a:pos x="T2" y="T3"/>
                </a:cxn>
                <a:cxn ang="T10">
                  <a:pos x="T4" y="T5"/>
                </a:cxn>
                <a:cxn ang="T11">
                  <a:pos x="T6" y="T7"/>
                </a:cxn>
              </a:cxnLst>
              <a:rect l="T12" t="T13" r="T14" b="T15"/>
              <a:pathLst>
                <a:path w="1152" h="384">
                  <a:moveTo>
                    <a:pt x="0" y="0"/>
                  </a:moveTo>
                  <a:lnTo>
                    <a:pt x="336" y="336"/>
                  </a:lnTo>
                  <a:lnTo>
                    <a:pt x="960" y="240"/>
                  </a:lnTo>
                  <a:lnTo>
                    <a:pt x="1152" y="384"/>
                  </a:lnTo>
                </a:path>
              </a:pathLst>
            </a:custGeom>
            <a:noFill/>
            <a:ln w="38100" cap="flat" cmpd="sng">
              <a:noFill/>
              <a:prstDash val="solid"/>
              <a:round/>
              <a:headEnd/>
              <a:tailEnd/>
            </a:ln>
          </p:spPr>
          <p:txBody>
            <a:bodyPr wrap="none" anchor="ctr"/>
            <a:lstStyle/>
            <a:p>
              <a:endParaRPr lang="en-US"/>
            </a:p>
          </p:txBody>
        </p:sp>
      </p:grpSp>
      <p:grpSp>
        <p:nvGrpSpPr>
          <p:cNvPr id="88073" name="Group 41"/>
          <p:cNvGrpSpPr>
            <a:grpSpLocks/>
          </p:cNvGrpSpPr>
          <p:nvPr/>
        </p:nvGrpSpPr>
        <p:grpSpPr bwMode="auto">
          <a:xfrm>
            <a:off x="152400" y="4495800"/>
            <a:ext cx="2133600" cy="2133600"/>
            <a:chOff x="96" y="2832"/>
            <a:chExt cx="1344" cy="1344"/>
          </a:xfrm>
        </p:grpSpPr>
        <p:grpSp>
          <p:nvGrpSpPr>
            <p:cNvPr id="88083" name="Group 42"/>
            <p:cNvGrpSpPr>
              <a:grpSpLocks/>
            </p:cNvGrpSpPr>
            <p:nvPr/>
          </p:nvGrpSpPr>
          <p:grpSpPr bwMode="auto">
            <a:xfrm>
              <a:off x="96" y="2832"/>
              <a:ext cx="1344" cy="1344"/>
              <a:chOff x="96" y="2832"/>
              <a:chExt cx="1344" cy="1344"/>
            </a:xfrm>
          </p:grpSpPr>
          <p:pic>
            <p:nvPicPr>
              <p:cNvPr id="88085" name="Picture 43" descr="new5may04"/>
              <p:cNvPicPr>
                <a:picLocks noChangeAspect="1" noChangeArrowheads="1"/>
              </p:cNvPicPr>
              <p:nvPr/>
            </p:nvPicPr>
            <p:blipFill>
              <a:blip r:embed="rId9" cstate="screen">
                <a:clrChange>
                  <a:clrFrom>
                    <a:srgbClr val="FFFFFF"/>
                  </a:clrFrom>
                  <a:clrTo>
                    <a:srgbClr val="FFFFFF">
                      <a:alpha val="0"/>
                    </a:srgbClr>
                  </a:clrTo>
                </a:clrChange>
                <a:lum bright="10000" contrast="40000"/>
                <a:extLst>
                  <a:ext uri="{28A0092B-C50C-407E-A947-70E740481C1C}">
                    <a14:useLocalDpi xmlns:a14="http://schemas.microsoft.com/office/drawing/2010/main"/>
                  </a:ext>
                </a:extLst>
              </a:blip>
              <a:srcRect/>
              <a:stretch>
                <a:fillRect/>
              </a:stretch>
            </p:blipFill>
            <p:spPr bwMode="auto">
              <a:xfrm>
                <a:off x="144" y="2892"/>
                <a:ext cx="1296" cy="1236"/>
              </a:xfrm>
              <a:prstGeom prst="rect">
                <a:avLst/>
              </a:prstGeom>
              <a:noFill/>
              <a:ln w="9525">
                <a:noFill/>
                <a:miter lim="800000"/>
                <a:headEnd/>
                <a:tailEnd/>
              </a:ln>
            </p:spPr>
          </p:pic>
          <p:sp>
            <p:nvSpPr>
              <p:cNvPr id="88086" name="Rectangle 44"/>
              <p:cNvSpPr>
                <a:spLocks noChangeArrowheads="1"/>
              </p:cNvSpPr>
              <p:nvPr/>
            </p:nvSpPr>
            <p:spPr bwMode="auto">
              <a:xfrm>
                <a:off x="96" y="2832"/>
                <a:ext cx="1344" cy="1344"/>
              </a:xfrm>
              <a:prstGeom prst="rect">
                <a:avLst/>
              </a:prstGeom>
              <a:noFill/>
              <a:ln w="28575" algn="ctr">
                <a:solidFill>
                  <a:srgbClr val="000000"/>
                </a:solidFill>
                <a:miter lim="800000"/>
                <a:headEnd/>
                <a:tailEnd/>
              </a:ln>
            </p:spPr>
            <p:txBody>
              <a:bodyPr wrap="none" anchor="ctr"/>
              <a:lstStyle/>
              <a:p>
                <a:endParaRPr lang="en-US"/>
              </a:p>
            </p:txBody>
          </p:sp>
          <p:sp>
            <p:nvSpPr>
              <p:cNvPr id="88087" name="Rectangle 45"/>
              <p:cNvSpPr>
                <a:spLocks noChangeArrowheads="1"/>
              </p:cNvSpPr>
              <p:nvPr/>
            </p:nvSpPr>
            <p:spPr bwMode="auto">
              <a:xfrm>
                <a:off x="768" y="2928"/>
                <a:ext cx="435" cy="194"/>
              </a:xfrm>
              <a:prstGeom prst="rect">
                <a:avLst/>
              </a:prstGeom>
              <a:noFill/>
              <a:ln w="9525" algn="ctr">
                <a:noFill/>
                <a:miter lim="800000"/>
                <a:headEnd/>
                <a:tailEnd/>
              </a:ln>
            </p:spPr>
            <p:txBody>
              <a:bodyPr wrap="none">
                <a:spAutoFit/>
              </a:bodyPr>
              <a:lstStyle/>
              <a:p>
                <a:r>
                  <a:rPr lang="en-US" sz="1400" b="1">
                    <a:solidFill>
                      <a:schemeClr val="bg2"/>
                    </a:solidFill>
                    <a:latin typeface="Arial" charset="0"/>
                  </a:rPr>
                  <a:t>Cuing</a:t>
                </a:r>
              </a:p>
            </p:txBody>
          </p:sp>
        </p:grpSp>
        <p:sp>
          <p:nvSpPr>
            <p:cNvPr id="88084" name="Freeform 46"/>
            <p:cNvSpPr>
              <a:spLocks/>
            </p:cNvSpPr>
            <p:nvPr/>
          </p:nvSpPr>
          <p:spPr bwMode="auto">
            <a:xfrm>
              <a:off x="306" y="2994"/>
              <a:ext cx="1056" cy="768"/>
            </a:xfrm>
            <a:custGeom>
              <a:avLst/>
              <a:gdLst>
                <a:gd name="T0" fmla="*/ 0 w 1056"/>
                <a:gd name="T1" fmla="*/ 0 h 768"/>
                <a:gd name="T2" fmla="*/ 144 w 1056"/>
                <a:gd name="T3" fmla="*/ 288 h 768"/>
                <a:gd name="T4" fmla="*/ 528 w 1056"/>
                <a:gd name="T5" fmla="*/ 672 h 768"/>
                <a:gd name="T6" fmla="*/ 912 w 1056"/>
                <a:gd name="T7" fmla="*/ 624 h 768"/>
                <a:gd name="T8" fmla="*/ 1056 w 1056"/>
                <a:gd name="T9" fmla="*/ 768 h 768"/>
                <a:gd name="T10" fmla="*/ 0 60000 65536"/>
                <a:gd name="T11" fmla="*/ 0 60000 65536"/>
                <a:gd name="T12" fmla="*/ 0 60000 65536"/>
                <a:gd name="T13" fmla="*/ 0 60000 65536"/>
                <a:gd name="T14" fmla="*/ 0 60000 65536"/>
                <a:gd name="T15" fmla="*/ 0 w 1056"/>
                <a:gd name="T16" fmla="*/ 0 h 768"/>
                <a:gd name="T17" fmla="*/ 1056 w 1056"/>
                <a:gd name="T18" fmla="*/ 768 h 768"/>
              </a:gdLst>
              <a:ahLst/>
              <a:cxnLst>
                <a:cxn ang="T10">
                  <a:pos x="T0" y="T1"/>
                </a:cxn>
                <a:cxn ang="T11">
                  <a:pos x="T2" y="T3"/>
                </a:cxn>
                <a:cxn ang="T12">
                  <a:pos x="T4" y="T5"/>
                </a:cxn>
                <a:cxn ang="T13">
                  <a:pos x="T6" y="T7"/>
                </a:cxn>
                <a:cxn ang="T14">
                  <a:pos x="T8" y="T9"/>
                </a:cxn>
              </a:cxnLst>
              <a:rect l="T15" t="T16" r="T17" b="T18"/>
              <a:pathLst>
                <a:path w="1056" h="768">
                  <a:moveTo>
                    <a:pt x="0" y="0"/>
                  </a:moveTo>
                  <a:lnTo>
                    <a:pt x="144" y="288"/>
                  </a:lnTo>
                  <a:lnTo>
                    <a:pt x="528" y="672"/>
                  </a:lnTo>
                  <a:lnTo>
                    <a:pt x="912" y="624"/>
                  </a:lnTo>
                  <a:lnTo>
                    <a:pt x="1056" y="768"/>
                  </a:lnTo>
                </a:path>
              </a:pathLst>
            </a:custGeom>
            <a:noFill/>
            <a:ln w="38100" cap="flat" cmpd="sng">
              <a:solidFill>
                <a:srgbClr val="FF0000"/>
              </a:solidFill>
              <a:prstDash val="solid"/>
              <a:round/>
              <a:headEnd/>
              <a:tailEnd/>
            </a:ln>
          </p:spPr>
          <p:txBody>
            <a:bodyPr wrap="none" anchor="ctr"/>
            <a:lstStyle/>
            <a:p>
              <a:endParaRPr lang="en-US"/>
            </a:p>
          </p:txBody>
        </p:sp>
      </p:grpSp>
      <p:sp>
        <p:nvSpPr>
          <p:cNvPr id="88074" name="Rectangle 47"/>
          <p:cNvSpPr>
            <a:spLocks noChangeArrowheads="1"/>
          </p:cNvSpPr>
          <p:nvPr/>
        </p:nvSpPr>
        <p:spPr bwMode="auto">
          <a:xfrm>
            <a:off x="381000" y="3762375"/>
            <a:ext cx="152400" cy="152400"/>
          </a:xfrm>
          <a:prstGeom prst="rect">
            <a:avLst/>
          </a:prstGeom>
          <a:solidFill>
            <a:srgbClr val="A5A5A5"/>
          </a:solidFill>
          <a:ln w="9525">
            <a:solidFill>
              <a:srgbClr val="000000"/>
            </a:solidFill>
            <a:miter lim="800000"/>
            <a:headEnd/>
            <a:tailEnd/>
          </a:ln>
        </p:spPr>
        <p:txBody>
          <a:bodyPr wrap="none" anchor="ctr"/>
          <a:lstStyle/>
          <a:p>
            <a:endParaRPr lang="en-US"/>
          </a:p>
        </p:txBody>
      </p:sp>
      <p:sp>
        <p:nvSpPr>
          <p:cNvPr id="88075" name="Rectangle 48"/>
          <p:cNvSpPr>
            <a:spLocks noChangeArrowheads="1"/>
          </p:cNvSpPr>
          <p:nvPr/>
        </p:nvSpPr>
        <p:spPr bwMode="auto">
          <a:xfrm>
            <a:off x="2047875" y="3762375"/>
            <a:ext cx="152400" cy="152400"/>
          </a:xfrm>
          <a:prstGeom prst="rect">
            <a:avLst/>
          </a:prstGeom>
          <a:solidFill>
            <a:schemeClr val="tx1"/>
          </a:solidFill>
          <a:ln w="9525">
            <a:solidFill>
              <a:srgbClr val="000000"/>
            </a:solidFill>
            <a:miter lim="800000"/>
            <a:headEnd/>
            <a:tailEnd/>
          </a:ln>
        </p:spPr>
        <p:txBody>
          <a:bodyPr wrap="none" anchor="ctr"/>
          <a:lstStyle/>
          <a:p>
            <a:endParaRPr lang="en-US"/>
          </a:p>
        </p:txBody>
      </p:sp>
      <p:sp>
        <p:nvSpPr>
          <p:cNvPr id="88076" name="Text Box 49"/>
          <p:cNvSpPr txBox="1">
            <a:spLocks noChangeArrowheads="1"/>
          </p:cNvSpPr>
          <p:nvPr/>
        </p:nvSpPr>
        <p:spPr bwMode="auto">
          <a:xfrm>
            <a:off x="180975" y="3905250"/>
            <a:ext cx="585788" cy="276225"/>
          </a:xfrm>
          <a:prstGeom prst="rect">
            <a:avLst/>
          </a:prstGeom>
          <a:noFill/>
          <a:ln w="9525">
            <a:noFill/>
            <a:miter lim="800000"/>
            <a:headEnd/>
            <a:tailEnd/>
          </a:ln>
        </p:spPr>
        <p:txBody>
          <a:bodyPr wrap="none">
            <a:spAutoFit/>
          </a:bodyPr>
          <a:lstStyle/>
          <a:p>
            <a:r>
              <a:rPr lang="en-US" sz="1200" b="1">
                <a:solidFill>
                  <a:srgbClr val="000000"/>
                </a:solidFill>
                <a:latin typeface="Arial" charset="0"/>
              </a:rPr>
              <a:t>cattle</a:t>
            </a:r>
          </a:p>
        </p:txBody>
      </p:sp>
      <p:sp>
        <p:nvSpPr>
          <p:cNvPr id="88077" name="Text Box 50"/>
          <p:cNvSpPr txBox="1">
            <a:spLocks noChangeArrowheads="1"/>
          </p:cNvSpPr>
          <p:nvPr/>
        </p:nvSpPr>
        <p:spPr bwMode="auto">
          <a:xfrm>
            <a:off x="1809750" y="3905250"/>
            <a:ext cx="628650" cy="276225"/>
          </a:xfrm>
          <a:prstGeom prst="rect">
            <a:avLst/>
          </a:prstGeom>
          <a:noFill/>
          <a:ln w="9525">
            <a:noFill/>
            <a:miter lim="800000"/>
            <a:headEnd/>
            <a:tailEnd/>
          </a:ln>
        </p:spPr>
        <p:txBody>
          <a:bodyPr wrap="none">
            <a:spAutoFit/>
          </a:bodyPr>
          <a:lstStyle/>
          <a:p>
            <a:r>
              <a:rPr lang="en-US" sz="1200" b="1">
                <a:solidFill>
                  <a:srgbClr val="000000"/>
                </a:solidFill>
                <a:latin typeface="Arial" charset="0"/>
              </a:rPr>
              <a:t>sheep</a:t>
            </a:r>
          </a:p>
        </p:txBody>
      </p:sp>
      <p:grpSp>
        <p:nvGrpSpPr>
          <p:cNvPr id="88078" name="Group 5"/>
          <p:cNvGrpSpPr>
            <a:grpSpLocks/>
          </p:cNvGrpSpPr>
          <p:nvPr/>
        </p:nvGrpSpPr>
        <p:grpSpPr bwMode="auto">
          <a:xfrm>
            <a:off x="8077200" y="6396038"/>
            <a:ext cx="1066800" cy="461962"/>
            <a:chOff x="3216" y="4027"/>
            <a:chExt cx="672" cy="291"/>
          </a:xfrm>
        </p:grpSpPr>
        <p:grpSp>
          <p:nvGrpSpPr>
            <p:cNvPr id="88079" name="Group 6"/>
            <p:cNvGrpSpPr>
              <a:grpSpLocks/>
            </p:cNvGrpSpPr>
            <p:nvPr/>
          </p:nvGrpSpPr>
          <p:grpSpPr bwMode="auto">
            <a:xfrm>
              <a:off x="3216" y="4027"/>
              <a:ext cx="263" cy="291"/>
              <a:chOff x="288" y="3840"/>
              <a:chExt cx="282" cy="384"/>
            </a:xfrm>
          </p:grpSpPr>
          <p:pic>
            <p:nvPicPr>
              <p:cNvPr id="88081" name="Picture 7" descr="ARS Logo">
                <a:hlinkClick r:id="rId10"/>
              </p:cNvPr>
              <p:cNvPicPr>
                <a:picLocks noChangeAspect="1" noChangeArrowheads="1"/>
              </p:cNvPicPr>
              <p:nvPr/>
            </p:nvPicPr>
            <p:blipFill>
              <a:blip r:embed="rId11" cstate="print"/>
              <a:srcRect/>
              <a:stretch>
                <a:fillRect/>
              </a:stretch>
            </p:blipFill>
            <p:spPr bwMode="auto">
              <a:xfrm>
                <a:off x="288" y="4032"/>
                <a:ext cx="282" cy="192"/>
              </a:xfrm>
              <a:prstGeom prst="rect">
                <a:avLst/>
              </a:prstGeom>
              <a:noFill/>
              <a:ln w="9525">
                <a:noFill/>
                <a:miter lim="800000"/>
                <a:headEnd/>
                <a:tailEnd/>
              </a:ln>
            </p:spPr>
          </p:pic>
          <p:pic>
            <p:nvPicPr>
              <p:cNvPr id="88082" name="Picture 8" descr="USDA Logo">
                <a:hlinkClick r:id="rId12"/>
              </p:cNvPr>
              <p:cNvPicPr>
                <a:picLocks noChangeAspect="1" noChangeArrowheads="1"/>
              </p:cNvPicPr>
              <p:nvPr/>
            </p:nvPicPr>
            <p:blipFill>
              <a:blip r:embed="rId13" cstate="print"/>
              <a:srcRect/>
              <a:stretch>
                <a:fillRect/>
              </a:stretch>
            </p:blipFill>
            <p:spPr bwMode="auto">
              <a:xfrm>
                <a:off x="288" y="3840"/>
                <a:ext cx="282" cy="192"/>
              </a:xfrm>
              <a:prstGeom prst="rect">
                <a:avLst/>
              </a:prstGeom>
              <a:noFill/>
              <a:ln w="9525">
                <a:noFill/>
                <a:miter lim="800000"/>
                <a:headEnd/>
                <a:tailEnd/>
              </a:ln>
            </p:spPr>
          </p:pic>
        </p:grpSp>
        <p:sp>
          <p:nvSpPr>
            <p:cNvPr id="88080" name="Text Box 9"/>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solidFill>
                    <a:srgbClr val="FFFFFF"/>
                  </a:solidFill>
                  <a:latin typeface="Comic Sans MS" pitchFamily="66" charset="0"/>
                </a:rPr>
                <a:t>JER</a:t>
              </a:r>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0">
          <a:gsLst>
            <a:gs pos="0">
              <a:srgbClr val="3973AD"/>
            </a:gs>
            <a:gs pos="100000">
              <a:srgbClr val="DDDDDD"/>
            </a:gs>
          </a:gsLst>
          <a:lin ang="5400000" scaled="1"/>
        </a:gradFill>
        <a:effectLst/>
      </p:bgPr>
    </p:bg>
    <p:spTree>
      <p:nvGrpSpPr>
        <p:cNvPr id="1" name=""/>
        <p:cNvGrpSpPr/>
        <p:nvPr/>
      </p:nvGrpSpPr>
      <p:grpSpPr>
        <a:xfrm>
          <a:off x="0" y="0"/>
          <a:ext cx="0" cy="0"/>
          <a:chOff x="0" y="0"/>
          <a:chExt cx="0" cy="0"/>
        </a:xfrm>
      </p:grpSpPr>
      <p:grpSp>
        <p:nvGrpSpPr>
          <p:cNvPr id="80900" name="Group 5"/>
          <p:cNvGrpSpPr>
            <a:grpSpLocks/>
          </p:cNvGrpSpPr>
          <p:nvPr/>
        </p:nvGrpSpPr>
        <p:grpSpPr bwMode="auto">
          <a:xfrm>
            <a:off x="8077200" y="6396038"/>
            <a:ext cx="1066800" cy="461962"/>
            <a:chOff x="3216" y="4027"/>
            <a:chExt cx="672" cy="291"/>
          </a:xfrm>
        </p:grpSpPr>
        <p:grpSp>
          <p:nvGrpSpPr>
            <p:cNvPr id="80901" name="Group 6"/>
            <p:cNvGrpSpPr>
              <a:grpSpLocks/>
            </p:cNvGrpSpPr>
            <p:nvPr/>
          </p:nvGrpSpPr>
          <p:grpSpPr bwMode="auto">
            <a:xfrm>
              <a:off x="3216" y="4027"/>
              <a:ext cx="263" cy="291"/>
              <a:chOff x="288" y="3840"/>
              <a:chExt cx="282" cy="384"/>
            </a:xfrm>
          </p:grpSpPr>
          <p:pic>
            <p:nvPicPr>
              <p:cNvPr id="80903" name="Picture 7" descr="ARS Logo">
                <a:hlinkClick r:id="rId3"/>
              </p:cNvPr>
              <p:cNvPicPr>
                <a:picLocks noChangeAspect="1" noChangeArrowheads="1"/>
              </p:cNvPicPr>
              <p:nvPr/>
            </p:nvPicPr>
            <p:blipFill>
              <a:blip r:embed="rId4" cstate="print"/>
              <a:srcRect/>
              <a:stretch>
                <a:fillRect/>
              </a:stretch>
            </p:blipFill>
            <p:spPr bwMode="auto">
              <a:xfrm>
                <a:off x="288" y="4032"/>
                <a:ext cx="282" cy="192"/>
              </a:xfrm>
              <a:prstGeom prst="rect">
                <a:avLst/>
              </a:prstGeom>
              <a:noFill/>
              <a:ln w="9525">
                <a:noFill/>
                <a:miter lim="800000"/>
                <a:headEnd/>
                <a:tailEnd/>
              </a:ln>
            </p:spPr>
          </p:pic>
          <p:pic>
            <p:nvPicPr>
              <p:cNvPr id="80904" name="Picture 8" descr="USDA Logo">
                <a:hlinkClick r:id="rId5"/>
              </p:cNvPr>
              <p:cNvPicPr>
                <a:picLocks noChangeAspect="1" noChangeArrowheads="1"/>
              </p:cNvPicPr>
              <p:nvPr/>
            </p:nvPicPr>
            <p:blipFill>
              <a:blip r:embed="rId6" cstate="print"/>
              <a:srcRect/>
              <a:stretch>
                <a:fillRect/>
              </a:stretch>
            </p:blipFill>
            <p:spPr bwMode="auto">
              <a:xfrm>
                <a:off x="288" y="3840"/>
                <a:ext cx="282" cy="192"/>
              </a:xfrm>
              <a:prstGeom prst="rect">
                <a:avLst/>
              </a:prstGeom>
              <a:noFill/>
              <a:ln w="9525">
                <a:noFill/>
                <a:miter lim="800000"/>
                <a:headEnd/>
                <a:tailEnd/>
              </a:ln>
            </p:spPr>
          </p:pic>
        </p:grpSp>
        <p:sp>
          <p:nvSpPr>
            <p:cNvPr id="80902" name="Text Box 9"/>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solidFill>
                    <a:srgbClr val="FFFFFF"/>
                  </a:solidFill>
                  <a:latin typeface="Comic Sans MS" pitchFamily="66" charset="0"/>
                </a:rPr>
                <a:t>JER</a:t>
              </a:r>
            </a:p>
          </p:txBody>
        </p:sp>
      </p:grpSp>
      <p:sp>
        <p:nvSpPr>
          <p:cNvPr id="5" name="Rectangle 4"/>
          <p:cNvSpPr/>
          <p:nvPr/>
        </p:nvSpPr>
        <p:spPr>
          <a:xfrm>
            <a:off x="152400" y="381000"/>
            <a:ext cx="8839200" cy="5652830"/>
          </a:xfrm>
          <a:prstGeom prst="rect">
            <a:avLst/>
          </a:prstGeom>
        </p:spPr>
        <p:txBody>
          <a:bodyPr wrap="square">
            <a:spAutoFit/>
          </a:bodyPr>
          <a:lstStyle/>
          <a:p>
            <a:r>
              <a:rPr lang="en-US" sz="1600" b="1" dirty="0" smtClean="0">
                <a:solidFill>
                  <a:srgbClr val="04080C"/>
                </a:solidFill>
              </a:rPr>
              <a:t>Managing </a:t>
            </a:r>
            <a:r>
              <a:rPr lang="en-US" sz="1600" b="1" dirty="0">
                <a:solidFill>
                  <a:srgbClr val="04080C"/>
                </a:solidFill>
              </a:rPr>
              <a:t>livestock using animal behavior: </a:t>
            </a:r>
            <a:r>
              <a:rPr lang="en-US" sz="1600" b="1" dirty="0" smtClean="0">
                <a:solidFill>
                  <a:srgbClr val="04080C"/>
                </a:solidFill>
              </a:rPr>
              <a:t>mixed-species stocking </a:t>
            </a:r>
            <a:r>
              <a:rPr lang="en-US" sz="1600" b="1" dirty="0">
                <a:solidFill>
                  <a:srgbClr val="04080C"/>
                </a:solidFill>
              </a:rPr>
              <a:t>and </a:t>
            </a:r>
            <a:r>
              <a:rPr lang="en-US" sz="1600" b="1" dirty="0" err="1" smtClean="0">
                <a:solidFill>
                  <a:srgbClr val="04080C"/>
                </a:solidFill>
              </a:rPr>
              <a:t>flerds</a:t>
            </a:r>
            <a:endParaRPr lang="en-US" sz="1100" b="1" dirty="0" smtClean="0">
              <a:solidFill>
                <a:srgbClr val="04080C"/>
              </a:solidFill>
            </a:endParaRPr>
          </a:p>
          <a:p>
            <a:endParaRPr lang="en-US" sz="1400" dirty="0">
              <a:solidFill>
                <a:srgbClr val="04080C"/>
              </a:solidFill>
            </a:endParaRPr>
          </a:p>
          <a:p>
            <a:r>
              <a:rPr lang="en-US" sz="1400" dirty="0">
                <a:solidFill>
                  <a:srgbClr val="04080C"/>
                </a:solidFill>
              </a:rPr>
              <a:t>D. M. </a:t>
            </a:r>
            <a:r>
              <a:rPr lang="en-US" sz="1400" dirty="0" smtClean="0">
                <a:solidFill>
                  <a:srgbClr val="04080C"/>
                </a:solidFill>
              </a:rPr>
              <a:t>Anderson</a:t>
            </a:r>
            <a:r>
              <a:rPr lang="en-US" sz="1400" baseline="30000" dirty="0" smtClean="0">
                <a:solidFill>
                  <a:srgbClr val="04080C"/>
                </a:solidFill>
              </a:rPr>
              <a:t>1</a:t>
            </a:r>
            <a:r>
              <a:rPr lang="en-US" sz="1400" dirty="0" smtClean="0">
                <a:solidFill>
                  <a:srgbClr val="04080C"/>
                </a:solidFill>
              </a:rPr>
              <a:t>, </a:t>
            </a:r>
            <a:r>
              <a:rPr lang="en-US" sz="1400" dirty="0">
                <a:solidFill>
                  <a:srgbClr val="04080C"/>
                </a:solidFill>
              </a:rPr>
              <a:t>E. L. </a:t>
            </a:r>
            <a:r>
              <a:rPr lang="en-US" sz="1400" dirty="0" smtClean="0">
                <a:solidFill>
                  <a:srgbClr val="04080C"/>
                </a:solidFill>
              </a:rPr>
              <a:t>Fredrickson</a:t>
            </a:r>
            <a:r>
              <a:rPr lang="en-US" sz="1400" baseline="30000" dirty="0" smtClean="0">
                <a:solidFill>
                  <a:srgbClr val="04080C"/>
                </a:solidFill>
              </a:rPr>
              <a:t>2</a:t>
            </a:r>
            <a:r>
              <a:rPr lang="en-US" sz="1400" b="1" dirty="0" smtClean="0">
                <a:solidFill>
                  <a:srgbClr val="04080C"/>
                </a:solidFill>
              </a:rPr>
              <a:t> </a:t>
            </a:r>
            <a:r>
              <a:rPr lang="en-US" sz="1400" dirty="0">
                <a:solidFill>
                  <a:srgbClr val="04080C"/>
                </a:solidFill>
              </a:rPr>
              <a:t>and R. E. </a:t>
            </a:r>
            <a:r>
              <a:rPr lang="en-US" sz="1400" dirty="0" smtClean="0">
                <a:solidFill>
                  <a:srgbClr val="04080C"/>
                </a:solidFill>
              </a:rPr>
              <a:t>Estell</a:t>
            </a:r>
            <a:r>
              <a:rPr lang="en-US" sz="1400" baseline="30000" dirty="0" smtClean="0">
                <a:solidFill>
                  <a:srgbClr val="04080C"/>
                </a:solidFill>
              </a:rPr>
              <a:t>1</a:t>
            </a:r>
          </a:p>
          <a:p>
            <a:endParaRPr lang="en-US" sz="1400" baseline="30000" dirty="0">
              <a:solidFill>
                <a:srgbClr val="04080C"/>
              </a:solidFill>
            </a:endParaRPr>
          </a:p>
          <a:p>
            <a:r>
              <a:rPr lang="en-US" sz="1400" baseline="30000" dirty="0">
                <a:solidFill>
                  <a:srgbClr val="04080C"/>
                </a:solidFill>
              </a:rPr>
              <a:t>1</a:t>
            </a:r>
            <a:r>
              <a:rPr lang="en-US" sz="1400" dirty="0">
                <a:solidFill>
                  <a:srgbClr val="04080C"/>
                </a:solidFill>
              </a:rPr>
              <a:t>USDA-ARS-Jornada Experimental Range, P.O. Box 30003 MSC 3JER, Las Cruces, NM 88003, USA; </a:t>
            </a:r>
            <a:r>
              <a:rPr lang="en-US" sz="1400" baseline="30000" dirty="0" smtClean="0">
                <a:solidFill>
                  <a:srgbClr val="04080C"/>
                </a:solidFill>
              </a:rPr>
              <a:t>2</a:t>
            </a:r>
            <a:r>
              <a:rPr lang="en-US" sz="1400" dirty="0" smtClean="0">
                <a:solidFill>
                  <a:srgbClr val="04080C"/>
                </a:solidFill>
              </a:rPr>
              <a:t>Department </a:t>
            </a:r>
            <a:r>
              <a:rPr lang="en-US" sz="1400" dirty="0">
                <a:solidFill>
                  <a:srgbClr val="04080C"/>
                </a:solidFill>
              </a:rPr>
              <a:t>of Agriculture, Eastern Kentucky </a:t>
            </a:r>
            <a:r>
              <a:rPr lang="en-US" sz="1400" dirty="0" smtClean="0">
                <a:solidFill>
                  <a:srgbClr val="04080C"/>
                </a:solidFill>
              </a:rPr>
              <a:t>University, Richmond</a:t>
            </a:r>
            <a:r>
              <a:rPr lang="en-US" sz="1400" dirty="0">
                <a:solidFill>
                  <a:srgbClr val="04080C"/>
                </a:solidFill>
              </a:rPr>
              <a:t>, KY 40475, </a:t>
            </a:r>
            <a:r>
              <a:rPr lang="en-US" sz="1400" dirty="0" smtClean="0">
                <a:solidFill>
                  <a:srgbClr val="04080C"/>
                </a:solidFill>
              </a:rPr>
              <a:t>USA</a:t>
            </a:r>
          </a:p>
          <a:p>
            <a:endParaRPr lang="en-US" sz="1400" dirty="0">
              <a:solidFill>
                <a:srgbClr val="04080C"/>
              </a:solidFill>
            </a:endParaRPr>
          </a:p>
          <a:p>
            <a:r>
              <a:rPr lang="en-US" sz="1400" dirty="0">
                <a:solidFill>
                  <a:srgbClr val="04080C"/>
                </a:solidFill>
              </a:rPr>
              <a:t>(Received 15 June 2011; Accepted 16 December 2011; First published online 10 February 2012</a:t>
            </a:r>
            <a:r>
              <a:rPr lang="en-US" sz="1400" dirty="0" smtClean="0">
                <a:solidFill>
                  <a:srgbClr val="04080C"/>
                </a:solidFill>
              </a:rPr>
              <a:t>)</a:t>
            </a:r>
          </a:p>
          <a:p>
            <a:endParaRPr lang="en-US" sz="1400" dirty="0">
              <a:solidFill>
                <a:srgbClr val="04080C"/>
              </a:solidFill>
            </a:endParaRPr>
          </a:p>
          <a:p>
            <a:r>
              <a:rPr lang="en-US" sz="1400" dirty="0">
                <a:solidFill>
                  <a:srgbClr val="FFFF00"/>
                </a:solidFill>
              </a:rPr>
              <a:t>Animal (2012), </a:t>
            </a:r>
            <a:r>
              <a:rPr lang="en-US" sz="1400" dirty="0" smtClean="0">
                <a:solidFill>
                  <a:srgbClr val="FFFF00"/>
                </a:solidFill>
              </a:rPr>
              <a:t>6(8), 1339–1349.</a:t>
            </a:r>
          </a:p>
          <a:p>
            <a:endParaRPr lang="en-US" sz="1400" dirty="0">
              <a:solidFill>
                <a:srgbClr val="FFFF00"/>
              </a:solidFill>
            </a:endParaRPr>
          </a:p>
          <a:p>
            <a:endParaRPr lang="en-US" sz="1400" dirty="0">
              <a:solidFill>
                <a:srgbClr val="04080C"/>
              </a:solidFill>
            </a:endParaRPr>
          </a:p>
          <a:p>
            <a:r>
              <a:rPr lang="en-US" sz="1400" dirty="0">
                <a:solidFill>
                  <a:srgbClr val="04080C"/>
                </a:solidFill>
              </a:rPr>
              <a:t>Mixed-species stocking can foster sound landscape management while offering economic and ecological advantages </a:t>
            </a:r>
            <a:r>
              <a:rPr lang="en-US" sz="1400" dirty="0" smtClean="0">
                <a:solidFill>
                  <a:srgbClr val="04080C"/>
                </a:solidFill>
              </a:rPr>
              <a:t>compared with </a:t>
            </a:r>
            <a:r>
              <a:rPr lang="en-US" sz="1400" dirty="0">
                <a:solidFill>
                  <a:srgbClr val="04080C"/>
                </a:solidFill>
              </a:rPr>
              <a:t>mono-species stocking. Producers contemplating a mixed-species enterprise should reflect on several considerations </a:t>
            </a:r>
            <a:r>
              <a:rPr lang="en-US" sz="1400" dirty="0" smtClean="0">
                <a:solidFill>
                  <a:srgbClr val="04080C"/>
                </a:solidFill>
              </a:rPr>
              <a:t>before implementing </a:t>
            </a:r>
            <a:r>
              <a:rPr lang="en-US" sz="1400" dirty="0">
                <a:solidFill>
                  <a:srgbClr val="04080C"/>
                </a:solidFill>
              </a:rPr>
              <a:t>this animal management strategy. Factors applicable to a particular producer’s landscape must be </a:t>
            </a:r>
            <a:r>
              <a:rPr lang="en-US" sz="1400" dirty="0" smtClean="0">
                <a:solidFill>
                  <a:srgbClr val="04080C"/>
                </a:solidFill>
              </a:rPr>
              <a:t>considered together </a:t>
            </a:r>
            <a:r>
              <a:rPr lang="en-US" sz="1400" dirty="0">
                <a:solidFill>
                  <a:srgbClr val="04080C"/>
                </a:solidFill>
              </a:rPr>
              <a:t>with goals and economic constraints before implementing mixed-species stocking. A major consideration when </a:t>
            </a:r>
            <a:r>
              <a:rPr lang="en-US" sz="1400" dirty="0" smtClean="0">
                <a:solidFill>
                  <a:srgbClr val="04080C"/>
                </a:solidFill>
              </a:rPr>
              <a:t>using mixed-species </a:t>
            </a:r>
            <a:r>
              <a:rPr lang="en-US" sz="1400" dirty="0">
                <a:solidFill>
                  <a:srgbClr val="04080C"/>
                </a:solidFill>
              </a:rPr>
              <a:t>stocking is how to deal with predation losses, especially among small ruminants. An approach being adopted </a:t>
            </a:r>
            <a:r>
              <a:rPr lang="en-US" sz="1400" dirty="0" smtClean="0">
                <a:solidFill>
                  <a:srgbClr val="04080C"/>
                </a:solidFill>
              </a:rPr>
              <a:t>in some </a:t>
            </a:r>
            <a:r>
              <a:rPr lang="en-US" sz="1400" dirty="0">
                <a:solidFill>
                  <a:srgbClr val="04080C"/>
                </a:solidFill>
              </a:rPr>
              <a:t>commercial operations capitalizes on using innate animal behaviors to form cohesive groups of two or more </a:t>
            </a:r>
            <a:r>
              <a:rPr lang="en-US" sz="1400" dirty="0" smtClean="0">
                <a:solidFill>
                  <a:srgbClr val="04080C"/>
                </a:solidFill>
              </a:rPr>
              <a:t>livestock species </a:t>
            </a:r>
            <a:r>
              <a:rPr lang="en-US" sz="1400" dirty="0">
                <a:solidFill>
                  <a:srgbClr val="04080C"/>
                </a:solidFill>
              </a:rPr>
              <a:t>that consistently remain together under free-ranging conditions. These groups are referred to as </a:t>
            </a:r>
            <a:r>
              <a:rPr lang="en-US" sz="1400" dirty="0" err="1">
                <a:solidFill>
                  <a:srgbClr val="04080C"/>
                </a:solidFill>
              </a:rPr>
              <a:t>flerds</a:t>
            </a:r>
            <a:r>
              <a:rPr lang="en-US" sz="1400" dirty="0">
                <a:solidFill>
                  <a:srgbClr val="04080C"/>
                </a:solidFill>
              </a:rPr>
              <a:t>. The mixing of </a:t>
            </a:r>
            <a:r>
              <a:rPr lang="en-US" sz="1400" dirty="0" smtClean="0">
                <a:solidFill>
                  <a:srgbClr val="04080C"/>
                </a:solidFill>
              </a:rPr>
              <a:t>a flock </a:t>
            </a:r>
            <a:r>
              <a:rPr lang="en-US" sz="1400" dirty="0">
                <a:solidFill>
                  <a:srgbClr val="04080C"/>
                </a:solidFill>
              </a:rPr>
              <a:t>of sheep and/or goats with a herd of cattle into a </a:t>
            </a:r>
            <a:r>
              <a:rPr lang="en-US" sz="1400" dirty="0" err="1">
                <a:solidFill>
                  <a:srgbClr val="04080C"/>
                </a:solidFill>
              </a:rPr>
              <a:t>flerd</a:t>
            </a:r>
            <a:r>
              <a:rPr lang="en-US" sz="1400" dirty="0">
                <a:solidFill>
                  <a:srgbClr val="04080C"/>
                </a:solidFill>
              </a:rPr>
              <a:t> has been shown to protect sheep and goats from coyote </a:t>
            </a:r>
            <a:r>
              <a:rPr lang="en-US" sz="1400" dirty="0" smtClean="0">
                <a:solidFill>
                  <a:srgbClr val="04080C"/>
                </a:solidFill>
              </a:rPr>
              <a:t>predation, as </a:t>
            </a:r>
            <a:r>
              <a:rPr lang="en-US" sz="1400" dirty="0">
                <a:solidFill>
                  <a:srgbClr val="04080C"/>
                </a:solidFill>
              </a:rPr>
              <a:t>well as offering other husbandry advantages. Some of the added advantages include more efficient conversion of forage </a:t>
            </a:r>
            <a:r>
              <a:rPr lang="en-US" sz="1400" dirty="0" smtClean="0">
                <a:solidFill>
                  <a:srgbClr val="04080C"/>
                </a:solidFill>
              </a:rPr>
              <a:t>into animal </a:t>
            </a:r>
            <a:r>
              <a:rPr lang="en-US" sz="1400" dirty="0">
                <a:solidFill>
                  <a:srgbClr val="04080C"/>
                </a:solidFill>
              </a:rPr>
              <a:t>protein. Creation of </a:t>
            </a:r>
            <a:r>
              <a:rPr lang="en-US" sz="1400" dirty="0" err="1">
                <a:solidFill>
                  <a:srgbClr val="04080C"/>
                </a:solidFill>
              </a:rPr>
              <a:t>flerds</a:t>
            </a:r>
            <a:r>
              <a:rPr lang="en-US" sz="1400" dirty="0">
                <a:solidFill>
                  <a:srgbClr val="04080C"/>
                </a:solidFill>
              </a:rPr>
              <a:t>, their maintenance and advantages are </a:t>
            </a:r>
            <a:r>
              <a:rPr lang="en-US" sz="1400" dirty="0" smtClean="0">
                <a:solidFill>
                  <a:srgbClr val="04080C"/>
                </a:solidFill>
              </a:rPr>
              <a:t>discussed. </a:t>
            </a:r>
          </a:p>
          <a:p>
            <a:endParaRPr lang="en-US" sz="1400" dirty="0">
              <a:solidFill>
                <a:srgbClr val="04080C"/>
              </a:solidFill>
            </a:endParaRPr>
          </a:p>
          <a:p>
            <a:r>
              <a:rPr lang="en-US" sz="1400" dirty="0" smtClean="0">
                <a:solidFill>
                  <a:srgbClr val="04080C"/>
                </a:solidFill>
              </a:rPr>
              <a:t>Keywords</a:t>
            </a:r>
            <a:r>
              <a:rPr lang="en-US" sz="1400" dirty="0">
                <a:solidFill>
                  <a:srgbClr val="04080C"/>
                </a:solidFill>
              </a:rPr>
              <a:t>: livestock, bonding, predation, animal behavior</a:t>
            </a:r>
          </a:p>
        </p:txBody>
      </p:sp>
    </p:spTree>
    <p:extLst>
      <p:ext uri="{BB962C8B-B14F-4D97-AF65-F5344CB8AC3E}">
        <p14:creationId xmlns:p14="http://schemas.microsoft.com/office/powerpoint/2010/main" val="243800479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0">
          <a:gsLst>
            <a:gs pos="0">
              <a:srgbClr val="D6B19C"/>
            </a:gs>
            <a:gs pos="30000">
              <a:srgbClr val="D49E6C"/>
            </a:gs>
            <a:gs pos="70000">
              <a:srgbClr val="A65528"/>
            </a:gs>
            <a:gs pos="100000">
              <a:srgbClr val="663012"/>
            </a:gs>
          </a:gsLst>
          <a:lin ang="5400000"/>
        </a:gra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xfrm>
            <a:off x="381000" y="533400"/>
            <a:ext cx="8229600" cy="2743200"/>
          </a:xfrm>
        </p:spPr>
        <p:txBody>
          <a:bodyPr/>
          <a:lstStyle/>
          <a:p>
            <a:pPr eaLnBrk="1" hangingPunct="1">
              <a:defRPr/>
            </a:pPr>
            <a:r>
              <a:rPr lang="en-US" b="1" dirty="0" smtClean="0">
                <a:solidFill>
                  <a:srgbClr val="04080C"/>
                </a:solidFill>
              </a:rPr>
              <a:t>VIRTUAL FENCING TO CONTROL AND GATHER ANIMALS</a:t>
            </a:r>
          </a:p>
        </p:txBody>
      </p:sp>
      <p:grpSp>
        <p:nvGrpSpPr>
          <p:cNvPr id="89091" name="Group 5"/>
          <p:cNvGrpSpPr>
            <a:grpSpLocks/>
          </p:cNvGrpSpPr>
          <p:nvPr/>
        </p:nvGrpSpPr>
        <p:grpSpPr bwMode="auto">
          <a:xfrm>
            <a:off x="8077200" y="6396038"/>
            <a:ext cx="1066800" cy="461962"/>
            <a:chOff x="3216" y="4027"/>
            <a:chExt cx="672" cy="291"/>
          </a:xfrm>
        </p:grpSpPr>
        <p:grpSp>
          <p:nvGrpSpPr>
            <p:cNvPr id="89092" name="Group 6"/>
            <p:cNvGrpSpPr>
              <a:grpSpLocks/>
            </p:cNvGrpSpPr>
            <p:nvPr/>
          </p:nvGrpSpPr>
          <p:grpSpPr bwMode="auto">
            <a:xfrm>
              <a:off x="3216" y="4027"/>
              <a:ext cx="263" cy="291"/>
              <a:chOff x="288" y="3840"/>
              <a:chExt cx="282" cy="384"/>
            </a:xfrm>
          </p:grpSpPr>
          <p:pic>
            <p:nvPicPr>
              <p:cNvPr id="89094" name="Picture 7" descr="ARS Logo">
                <a:hlinkClick r:id="rId2"/>
              </p:cNvPr>
              <p:cNvPicPr>
                <a:picLocks noChangeAspect="1" noChangeArrowheads="1"/>
              </p:cNvPicPr>
              <p:nvPr/>
            </p:nvPicPr>
            <p:blipFill>
              <a:blip r:embed="rId3" cstate="print"/>
              <a:srcRect/>
              <a:stretch>
                <a:fillRect/>
              </a:stretch>
            </p:blipFill>
            <p:spPr bwMode="auto">
              <a:xfrm>
                <a:off x="288" y="4032"/>
                <a:ext cx="282" cy="192"/>
              </a:xfrm>
              <a:prstGeom prst="rect">
                <a:avLst/>
              </a:prstGeom>
              <a:noFill/>
              <a:ln w="9525">
                <a:noFill/>
                <a:miter lim="800000"/>
                <a:headEnd/>
                <a:tailEnd/>
              </a:ln>
            </p:spPr>
          </p:pic>
          <p:pic>
            <p:nvPicPr>
              <p:cNvPr id="89095" name="Picture 8" descr="USDA Logo">
                <a:hlinkClick r:id="rId4"/>
              </p:cNvPr>
              <p:cNvPicPr>
                <a:picLocks noChangeAspect="1" noChangeArrowheads="1"/>
              </p:cNvPicPr>
              <p:nvPr/>
            </p:nvPicPr>
            <p:blipFill>
              <a:blip r:embed="rId5" cstate="print"/>
              <a:srcRect/>
              <a:stretch>
                <a:fillRect/>
              </a:stretch>
            </p:blipFill>
            <p:spPr bwMode="auto">
              <a:xfrm>
                <a:off x="288" y="3840"/>
                <a:ext cx="282" cy="192"/>
              </a:xfrm>
              <a:prstGeom prst="rect">
                <a:avLst/>
              </a:prstGeom>
              <a:noFill/>
              <a:ln w="9525">
                <a:noFill/>
                <a:miter lim="800000"/>
                <a:headEnd/>
                <a:tailEnd/>
              </a:ln>
            </p:spPr>
          </p:pic>
        </p:grpSp>
        <p:sp>
          <p:nvSpPr>
            <p:cNvPr id="89093" name="Text Box 9"/>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solidFill>
                    <a:srgbClr val="FFFFFF"/>
                  </a:solidFill>
                  <a:latin typeface="Comic Sans MS" pitchFamily="66" charset="0"/>
                </a:rPr>
                <a:t>JER</a:t>
              </a:r>
            </a:p>
          </p:txBody>
        </p:sp>
      </p:grpSp>
      <p:sp>
        <p:nvSpPr>
          <p:cNvPr id="2" name="Rectangle 1"/>
          <p:cNvSpPr/>
          <p:nvPr/>
        </p:nvSpPr>
        <p:spPr>
          <a:xfrm>
            <a:off x="2743200" y="6474946"/>
            <a:ext cx="4572000" cy="261610"/>
          </a:xfrm>
          <a:prstGeom prst="rect">
            <a:avLst/>
          </a:prstGeom>
        </p:spPr>
        <p:txBody>
          <a:bodyPr>
            <a:spAutoFit/>
          </a:bodyPr>
          <a:lstStyle/>
          <a:p>
            <a:r>
              <a:rPr lang="en-US" sz="1050" dirty="0"/>
              <a:t>http://www.invisiblefence.com/our-company/company-history</a:t>
            </a:r>
          </a:p>
        </p:txBody>
      </p:sp>
      <p:sp>
        <p:nvSpPr>
          <p:cNvPr id="3" name="TextBox 2"/>
          <p:cNvSpPr txBox="1"/>
          <p:nvPr/>
        </p:nvSpPr>
        <p:spPr>
          <a:xfrm>
            <a:off x="5486400" y="4040148"/>
            <a:ext cx="2183546" cy="923330"/>
          </a:xfrm>
          <a:prstGeom prst="rect">
            <a:avLst/>
          </a:prstGeom>
          <a:noFill/>
        </p:spPr>
        <p:txBody>
          <a:bodyPr wrap="none" rtlCol="0">
            <a:spAutoFit/>
          </a:bodyPr>
          <a:lstStyle/>
          <a:p>
            <a:pPr algn="ctr"/>
            <a:r>
              <a:rPr lang="en-US" dirty="0" smtClean="0"/>
              <a:t>It began with </a:t>
            </a:r>
          </a:p>
          <a:p>
            <a:pPr algn="ctr"/>
            <a:r>
              <a:rPr lang="en-US" dirty="0" smtClean="0"/>
              <a:t>Richard M Peck’s </a:t>
            </a:r>
          </a:p>
          <a:p>
            <a:pPr algn="ctr"/>
            <a:r>
              <a:rPr lang="en-US" dirty="0" smtClean="0"/>
              <a:t>August 1973 Patent</a:t>
            </a:r>
            <a:endParaRPr lang="en-US" dirty="0"/>
          </a:p>
        </p:txBody>
      </p:sp>
      <p:grpSp>
        <p:nvGrpSpPr>
          <p:cNvPr id="5" name="Group 4"/>
          <p:cNvGrpSpPr/>
          <p:nvPr/>
        </p:nvGrpSpPr>
        <p:grpSpPr>
          <a:xfrm>
            <a:off x="3097314" y="3477895"/>
            <a:ext cx="1916646" cy="2933383"/>
            <a:chOff x="3097314" y="3477895"/>
            <a:chExt cx="1916646" cy="2933383"/>
          </a:xfrm>
        </p:grpSpPr>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a:ext>
              </a:extLst>
            </a:blip>
            <a:srcRect/>
            <a:stretch/>
          </p:blipFill>
          <p:spPr bwMode="auto">
            <a:xfrm>
              <a:off x="3097315" y="3485198"/>
              <a:ext cx="1916645" cy="2926080"/>
            </a:xfrm>
            <a:prstGeom prst="rect">
              <a:avLst/>
            </a:prstGeom>
            <a:noFill/>
            <a:ln w="63500" cmpd="sng">
              <a:no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bwMode="auto">
            <a:xfrm>
              <a:off x="3097314" y="3477895"/>
              <a:ext cx="1916645" cy="2926080"/>
            </a:xfrm>
            <a:prstGeom prst="rect">
              <a:avLst/>
            </a:prstGeom>
            <a:noFill/>
            <a:ln w="44450" cap="flat" cmpd="sng" algn="ctr">
              <a:solidFill>
                <a:srgbClr val="04080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gr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0">
          <a:gsLst>
            <a:gs pos="0">
              <a:srgbClr val="D6B19C"/>
            </a:gs>
            <a:gs pos="30000">
              <a:srgbClr val="D49E6C"/>
            </a:gs>
            <a:gs pos="70000">
              <a:srgbClr val="A65528"/>
            </a:gs>
            <a:gs pos="100000">
              <a:srgbClr val="663012"/>
            </a:gs>
          </a:gsLst>
          <a:lin ang="5400000"/>
        </a:gradFill>
        <a:effectLst/>
      </p:bgPr>
    </p:bg>
    <p:spTree>
      <p:nvGrpSpPr>
        <p:cNvPr id="1" name=""/>
        <p:cNvGrpSpPr/>
        <p:nvPr/>
      </p:nvGrpSpPr>
      <p:grpSpPr>
        <a:xfrm>
          <a:off x="0" y="0"/>
          <a:ext cx="0" cy="0"/>
          <a:chOff x="0" y="0"/>
          <a:chExt cx="0" cy="0"/>
        </a:xfrm>
      </p:grpSpPr>
      <p:pic>
        <p:nvPicPr>
          <p:cNvPr id="90114" name="Picture 2" descr="Fence post"/>
          <p:cNvPicPr>
            <a:picLocks noGrp="1" noChangeAspect="1" noChangeArrowheads="1"/>
          </p:cNvPicPr>
          <p:nvPr>
            <p:ph sz="half" idx="2"/>
          </p:nvPr>
        </p:nvPicPr>
        <p:blipFill>
          <a:blip r:embed="rId3" cstate="screen">
            <a:lum bright="30000"/>
            <a:extLst>
              <a:ext uri="{28A0092B-C50C-407E-A947-70E740481C1C}">
                <a14:useLocalDpi xmlns:a14="http://schemas.microsoft.com/office/drawing/2010/main"/>
              </a:ext>
            </a:extLst>
          </a:blip>
          <a:srcRect/>
          <a:stretch>
            <a:fillRect/>
          </a:stretch>
        </p:blipFill>
        <p:spPr>
          <a:xfrm>
            <a:off x="0" y="0"/>
            <a:ext cx="9144000" cy="6883400"/>
          </a:xfrm>
          <a:noFill/>
        </p:spPr>
      </p:pic>
      <p:sp>
        <p:nvSpPr>
          <p:cNvPr id="90115" name="Rectangle 3"/>
          <p:cNvSpPr>
            <a:spLocks noGrp="1" noChangeArrowheads="1"/>
          </p:cNvSpPr>
          <p:nvPr>
            <p:ph type="title"/>
          </p:nvPr>
        </p:nvSpPr>
        <p:spPr>
          <a:xfrm>
            <a:off x="0" y="-76200"/>
            <a:ext cx="9144000" cy="1371600"/>
          </a:xfrm>
        </p:spPr>
        <p:txBody>
          <a:bodyPr/>
          <a:lstStyle/>
          <a:p>
            <a:pPr eaLnBrk="1" hangingPunct="1"/>
            <a:r>
              <a:rPr lang="en-US" sz="3600" b="1" cap="all" dirty="0" smtClean="0">
                <a:solidFill>
                  <a:srgbClr val="000000"/>
                </a:solidFill>
                <a:effectLst>
                  <a:outerShdw blurRad="38100" dist="38100" dir="2700000" algn="tl">
                    <a:srgbClr val="000000">
                      <a:alpha val="43137"/>
                    </a:srgbClr>
                  </a:outerShdw>
                </a:effectLst>
              </a:rPr>
              <a:t>Conventional Fences Are:</a:t>
            </a:r>
            <a:endParaRPr lang="en-US" sz="3600" cap="all" dirty="0" smtClean="0">
              <a:solidFill>
                <a:srgbClr val="000000"/>
              </a:solidFill>
              <a:effectLst>
                <a:outerShdw blurRad="38100" dist="38100" dir="2700000" algn="tl">
                  <a:srgbClr val="000000">
                    <a:alpha val="43137"/>
                  </a:srgbClr>
                </a:outerShdw>
              </a:effectLst>
            </a:endParaRPr>
          </a:p>
        </p:txBody>
      </p:sp>
      <p:sp>
        <p:nvSpPr>
          <p:cNvPr id="854020" name="Rectangle 4"/>
          <p:cNvSpPr>
            <a:spLocks noGrp="1" noChangeArrowheads="1"/>
          </p:cNvSpPr>
          <p:nvPr>
            <p:ph type="body" sz="half" idx="1"/>
          </p:nvPr>
        </p:nvSpPr>
        <p:spPr>
          <a:xfrm>
            <a:off x="990600" y="1117600"/>
            <a:ext cx="7620000" cy="4114800"/>
          </a:xfrm>
        </p:spPr>
        <p:txBody>
          <a:bodyPr/>
          <a:lstStyle/>
          <a:p>
            <a:pPr eaLnBrk="1" hangingPunct="1">
              <a:lnSpc>
                <a:spcPct val="90000"/>
              </a:lnSpc>
              <a:buClr>
                <a:srgbClr val="000000"/>
              </a:buClr>
              <a:defRPr/>
            </a:pPr>
            <a:r>
              <a:rPr lang="en-US" sz="2000" dirty="0" smtClean="0">
                <a:solidFill>
                  <a:srgbClr val="000000"/>
                </a:solidFill>
                <a:effectLst>
                  <a:outerShdw blurRad="38100" dist="38100" dir="2700000" algn="tl">
                    <a:srgbClr val="FFFFFF"/>
                  </a:outerShdw>
                </a:effectLst>
              </a:rPr>
              <a:t>Uneconomical to build and maintain </a:t>
            </a:r>
          </a:p>
          <a:p>
            <a:pPr eaLnBrk="1" hangingPunct="1">
              <a:lnSpc>
                <a:spcPct val="90000"/>
              </a:lnSpc>
              <a:buClr>
                <a:srgbClr val="000000"/>
              </a:buClr>
              <a:defRPr/>
            </a:pPr>
            <a:endParaRPr lang="en-US" sz="2000" dirty="0" smtClean="0">
              <a:solidFill>
                <a:srgbClr val="000000"/>
              </a:solidFill>
              <a:effectLst>
                <a:outerShdw blurRad="38100" dist="38100" dir="2700000" algn="tl">
                  <a:srgbClr val="FFFFFF"/>
                </a:outerShdw>
              </a:effectLst>
            </a:endParaRPr>
          </a:p>
          <a:p>
            <a:pPr eaLnBrk="1" hangingPunct="1">
              <a:lnSpc>
                <a:spcPct val="90000"/>
              </a:lnSpc>
              <a:buClr>
                <a:srgbClr val="000000"/>
              </a:buClr>
              <a:defRPr/>
            </a:pPr>
            <a:r>
              <a:rPr lang="en-US" sz="2000" dirty="0" smtClean="0">
                <a:solidFill>
                  <a:srgbClr val="000000"/>
                </a:solidFill>
                <a:effectLst>
                  <a:outerShdw blurRad="38100" dist="38100" dir="2700000" algn="tl">
                    <a:srgbClr val="FFFFFF"/>
                  </a:outerShdw>
                </a:effectLst>
              </a:rPr>
              <a:t>Undesirable aesthetically to some persons</a:t>
            </a:r>
          </a:p>
          <a:p>
            <a:pPr eaLnBrk="1" hangingPunct="1">
              <a:lnSpc>
                <a:spcPct val="90000"/>
              </a:lnSpc>
              <a:buClr>
                <a:srgbClr val="000000"/>
              </a:buClr>
              <a:defRPr/>
            </a:pPr>
            <a:endParaRPr lang="en-US" sz="2000" dirty="0" smtClean="0">
              <a:solidFill>
                <a:srgbClr val="000000"/>
              </a:solidFill>
              <a:effectLst>
                <a:outerShdw blurRad="38100" dist="38100" dir="2700000" algn="tl">
                  <a:srgbClr val="FFFFFF"/>
                </a:outerShdw>
              </a:effectLst>
            </a:endParaRPr>
          </a:p>
          <a:p>
            <a:pPr eaLnBrk="1" hangingPunct="1">
              <a:lnSpc>
                <a:spcPct val="90000"/>
              </a:lnSpc>
              <a:buClr>
                <a:srgbClr val="000000"/>
              </a:buClr>
              <a:defRPr/>
            </a:pPr>
            <a:r>
              <a:rPr lang="en-US" sz="2000" dirty="0" smtClean="0">
                <a:solidFill>
                  <a:srgbClr val="000000"/>
                </a:solidFill>
                <a:effectLst>
                  <a:outerShdw blurRad="38100" dist="38100" dir="2700000" algn="tl">
                    <a:srgbClr val="FFFFFF"/>
                  </a:outerShdw>
                </a:effectLst>
              </a:rPr>
              <a:t>Inflexible for managing </a:t>
            </a:r>
            <a:r>
              <a:rPr lang="en-US" sz="2000" dirty="0" err="1" smtClean="0">
                <a:solidFill>
                  <a:srgbClr val="000000"/>
                </a:solidFill>
                <a:effectLst>
                  <a:outerShdw blurRad="38100" dist="38100" dir="2700000" algn="tl">
                    <a:srgbClr val="FFFFFF"/>
                  </a:outerShdw>
                </a:effectLst>
              </a:rPr>
              <a:t>herbivory</a:t>
            </a:r>
            <a:r>
              <a:rPr lang="en-US" sz="2000" dirty="0" smtClean="0">
                <a:solidFill>
                  <a:srgbClr val="000000"/>
                </a:solidFill>
                <a:effectLst>
                  <a:outerShdw blurRad="38100" dist="38100" dir="2700000" algn="tl">
                    <a:srgbClr val="FFFFFF"/>
                  </a:outerShdw>
                </a:effectLst>
              </a:rPr>
              <a:t>, especially on heterogeneous landscapes</a:t>
            </a:r>
          </a:p>
          <a:p>
            <a:pPr eaLnBrk="1" hangingPunct="1">
              <a:lnSpc>
                <a:spcPct val="90000"/>
              </a:lnSpc>
              <a:buClr>
                <a:srgbClr val="000000"/>
              </a:buClr>
              <a:defRPr/>
            </a:pPr>
            <a:endParaRPr lang="en-US" sz="2000" dirty="0" smtClean="0">
              <a:solidFill>
                <a:srgbClr val="000000"/>
              </a:solidFill>
              <a:effectLst>
                <a:outerShdw blurRad="38100" dist="38100" dir="2700000" algn="tl">
                  <a:srgbClr val="FFFFFF"/>
                </a:outerShdw>
              </a:effectLst>
            </a:endParaRPr>
          </a:p>
          <a:p>
            <a:pPr eaLnBrk="1" hangingPunct="1">
              <a:lnSpc>
                <a:spcPct val="90000"/>
              </a:lnSpc>
              <a:buClr>
                <a:srgbClr val="000000"/>
              </a:buClr>
              <a:defRPr/>
            </a:pPr>
            <a:r>
              <a:rPr lang="en-US" sz="2000" dirty="0" smtClean="0">
                <a:solidFill>
                  <a:srgbClr val="000000"/>
                </a:solidFill>
                <a:effectLst>
                  <a:outerShdw blurRad="38100" dist="38100" dir="2700000" algn="tl">
                    <a:srgbClr val="FFFFFF"/>
                  </a:outerShdw>
                </a:effectLst>
              </a:rPr>
              <a:t>Challenging to the free movement of some wildlife</a:t>
            </a:r>
          </a:p>
          <a:p>
            <a:pPr eaLnBrk="1" hangingPunct="1">
              <a:lnSpc>
                <a:spcPct val="90000"/>
              </a:lnSpc>
              <a:buClr>
                <a:srgbClr val="000000"/>
              </a:buClr>
              <a:defRPr/>
            </a:pPr>
            <a:endParaRPr lang="en-US" sz="2000" dirty="0" smtClean="0">
              <a:solidFill>
                <a:srgbClr val="000000"/>
              </a:solidFill>
              <a:effectLst>
                <a:outerShdw blurRad="38100" dist="38100" dir="2700000" algn="tl">
                  <a:srgbClr val="FFFFFF"/>
                </a:outerShdw>
              </a:effectLst>
            </a:endParaRPr>
          </a:p>
          <a:p>
            <a:pPr eaLnBrk="1" hangingPunct="1">
              <a:lnSpc>
                <a:spcPct val="90000"/>
              </a:lnSpc>
              <a:buClr>
                <a:srgbClr val="000000"/>
              </a:buClr>
              <a:buFont typeface="Wingdings" pitchFamily="2" charset="2"/>
              <a:buNone/>
              <a:defRPr/>
            </a:pPr>
            <a:endParaRPr lang="en-US" sz="2400" i="1" dirty="0" smtClean="0">
              <a:solidFill>
                <a:srgbClr val="000000"/>
              </a:solidFill>
              <a:effectLst>
                <a:outerShdw blurRad="38100" dist="38100" dir="2700000" algn="tl">
                  <a:srgbClr val="FFFFFF"/>
                </a:outerShdw>
              </a:effectLst>
            </a:endParaRPr>
          </a:p>
        </p:txBody>
      </p:sp>
      <p:grpSp>
        <p:nvGrpSpPr>
          <p:cNvPr id="90117" name="Group 5"/>
          <p:cNvGrpSpPr>
            <a:grpSpLocks/>
          </p:cNvGrpSpPr>
          <p:nvPr/>
        </p:nvGrpSpPr>
        <p:grpSpPr bwMode="auto">
          <a:xfrm>
            <a:off x="8077200" y="6396038"/>
            <a:ext cx="1066800" cy="461962"/>
            <a:chOff x="3216" y="4027"/>
            <a:chExt cx="672" cy="291"/>
          </a:xfrm>
        </p:grpSpPr>
        <p:grpSp>
          <p:nvGrpSpPr>
            <p:cNvPr id="90119" name="Group 6"/>
            <p:cNvGrpSpPr>
              <a:grpSpLocks/>
            </p:cNvGrpSpPr>
            <p:nvPr/>
          </p:nvGrpSpPr>
          <p:grpSpPr bwMode="auto">
            <a:xfrm>
              <a:off x="3216" y="4027"/>
              <a:ext cx="263" cy="291"/>
              <a:chOff x="288" y="3840"/>
              <a:chExt cx="282" cy="384"/>
            </a:xfrm>
          </p:grpSpPr>
          <p:pic>
            <p:nvPicPr>
              <p:cNvPr id="90121" name="Picture 7" descr="ARS Logo">
                <a:hlinkClick r:id="rId4"/>
              </p:cNvPr>
              <p:cNvPicPr>
                <a:picLocks noChangeAspect="1" noChangeArrowheads="1"/>
              </p:cNvPicPr>
              <p:nvPr/>
            </p:nvPicPr>
            <p:blipFill>
              <a:blip r:embed="rId5" cstate="print"/>
              <a:srcRect/>
              <a:stretch>
                <a:fillRect/>
              </a:stretch>
            </p:blipFill>
            <p:spPr bwMode="auto">
              <a:xfrm>
                <a:off x="288" y="4032"/>
                <a:ext cx="282" cy="192"/>
              </a:xfrm>
              <a:prstGeom prst="rect">
                <a:avLst/>
              </a:prstGeom>
              <a:noFill/>
              <a:ln w="9525">
                <a:noFill/>
                <a:miter lim="800000"/>
                <a:headEnd/>
                <a:tailEnd/>
              </a:ln>
            </p:spPr>
          </p:pic>
          <p:pic>
            <p:nvPicPr>
              <p:cNvPr id="90122" name="Picture 8" descr="USDA Logo">
                <a:hlinkClick r:id="rId6"/>
              </p:cNvPr>
              <p:cNvPicPr>
                <a:picLocks noChangeAspect="1" noChangeArrowheads="1"/>
              </p:cNvPicPr>
              <p:nvPr/>
            </p:nvPicPr>
            <p:blipFill>
              <a:blip r:embed="rId7" cstate="print"/>
              <a:srcRect/>
              <a:stretch>
                <a:fillRect/>
              </a:stretch>
            </p:blipFill>
            <p:spPr bwMode="auto">
              <a:xfrm>
                <a:off x="288" y="3840"/>
                <a:ext cx="282" cy="192"/>
              </a:xfrm>
              <a:prstGeom prst="rect">
                <a:avLst/>
              </a:prstGeom>
              <a:noFill/>
              <a:ln w="9525">
                <a:noFill/>
                <a:miter lim="800000"/>
                <a:headEnd/>
                <a:tailEnd/>
              </a:ln>
            </p:spPr>
          </p:pic>
        </p:grpSp>
        <p:sp>
          <p:nvSpPr>
            <p:cNvPr id="90120" name="Text Box 9"/>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solidFill>
                    <a:srgbClr val="FFFFFF"/>
                  </a:solidFill>
                  <a:latin typeface="Comic Sans MS" pitchFamily="66" charset="0"/>
                </a:rPr>
                <a:t>JER</a:t>
              </a:r>
            </a:p>
          </p:txBody>
        </p:sp>
      </p:grpSp>
      <p:sp>
        <p:nvSpPr>
          <p:cNvPr id="90118" name="WordArt 10"/>
          <p:cNvSpPr>
            <a:spLocks noChangeArrowheads="1" noChangeShapeType="1" noTextEdit="1"/>
          </p:cNvSpPr>
          <p:nvPr/>
        </p:nvSpPr>
        <p:spPr bwMode="auto">
          <a:xfrm>
            <a:off x="317500" y="4686300"/>
            <a:ext cx="8467725" cy="1000125"/>
          </a:xfrm>
          <a:prstGeom prst="rect">
            <a:avLst/>
          </a:prstGeom>
        </p:spPr>
        <p:txBody>
          <a:bodyPr wrap="none" fromWordArt="1">
            <a:prstTxWarp prst="textCanUp">
              <a:avLst>
                <a:gd name="adj" fmla="val 85713"/>
              </a:avLst>
            </a:prstTxWarp>
          </a:bodyPr>
          <a:lstStyle/>
          <a:p>
            <a:pPr algn="ctr"/>
            <a:r>
              <a:rPr lang="en-US" sz="2400" kern="10">
                <a:ln w="9525">
                  <a:solidFill>
                    <a:srgbClr val="000000"/>
                  </a:solidFill>
                  <a:round/>
                  <a:headEnd/>
                  <a:tailEnd/>
                </a:ln>
                <a:solidFill>
                  <a:srgbClr val="FF0000">
                    <a:alpha val="43137"/>
                  </a:srgbClr>
                </a:solidFill>
                <a:latin typeface="Arial Black"/>
              </a:rPr>
              <a:t>Static, yet are used to manage dynamic resources!</a:t>
            </a: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0">
          <a:gsLst>
            <a:gs pos="0">
              <a:srgbClr val="D6B19C"/>
            </a:gs>
            <a:gs pos="30000">
              <a:srgbClr val="D49E6C"/>
            </a:gs>
            <a:gs pos="70000">
              <a:srgbClr val="A65528"/>
            </a:gs>
            <a:gs pos="100000">
              <a:srgbClr val="663012"/>
            </a:gs>
          </a:gsLst>
          <a:lin ang="5400000"/>
        </a:gra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0" y="0"/>
            <a:ext cx="9144000" cy="1447800"/>
          </a:xfrm>
        </p:spPr>
        <p:txBody>
          <a:bodyPr/>
          <a:lstStyle/>
          <a:p>
            <a:pPr eaLnBrk="1" hangingPunct="1"/>
            <a:r>
              <a:rPr lang="en-US" sz="3600" b="1" cap="all" dirty="0" smtClean="0">
                <a:solidFill>
                  <a:srgbClr val="000000"/>
                </a:solidFill>
                <a:effectLst>
                  <a:outerShdw blurRad="38100" dist="38100" dir="2700000" algn="tl">
                    <a:srgbClr val="000000">
                      <a:alpha val="43137"/>
                    </a:srgbClr>
                  </a:outerShdw>
                </a:effectLst>
              </a:rPr>
              <a:t>Is Conventional Fencing Adequate?</a:t>
            </a:r>
          </a:p>
        </p:txBody>
      </p:sp>
      <p:sp>
        <p:nvSpPr>
          <p:cNvPr id="91139" name="Rectangle 3"/>
          <p:cNvSpPr>
            <a:spLocks noGrp="1" noChangeArrowheads="1"/>
          </p:cNvSpPr>
          <p:nvPr>
            <p:ph type="body" idx="1"/>
          </p:nvPr>
        </p:nvSpPr>
        <p:spPr>
          <a:xfrm>
            <a:off x="838200" y="1524000"/>
            <a:ext cx="8153400" cy="4114800"/>
          </a:xfrm>
        </p:spPr>
        <p:txBody>
          <a:bodyPr/>
          <a:lstStyle/>
          <a:p>
            <a:pPr eaLnBrk="1" hangingPunct="1">
              <a:lnSpc>
                <a:spcPct val="90000"/>
              </a:lnSpc>
              <a:buFont typeface="Wingdings" pitchFamily="2" charset="2"/>
              <a:buNone/>
            </a:pPr>
            <a:r>
              <a:rPr lang="en-US" sz="2400" dirty="0" smtClean="0">
                <a:solidFill>
                  <a:srgbClr val="000000"/>
                </a:solidFill>
                <a:effectLst/>
              </a:rPr>
              <a:t>It depends </a:t>
            </a:r>
          </a:p>
          <a:p>
            <a:pPr eaLnBrk="1" hangingPunct="1">
              <a:lnSpc>
                <a:spcPct val="90000"/>
              </a:lnSpc>
            </a:pPr>
            <a:endParaRPr lang="en-US" sz="2400" dirty="0" smtClean="0">
              <a:solidFill>
                <a:srgbClr val="000000"/>
              </a:solidFill>
              <a:effectLst/>
            </a:endParaRPr>
          </a:p>
          <a:p>
            <a:pPr lvl="1" eaLnBrk="1" hangingPunct="1">
              <a:lnSpc>
                <a:spcPct val="90000"/>
              </a:lnSpc>
              <a:buFont typeface="Wingdings" pitchFamily="2" charset="2"/>
              <a:buNone/>
            </a:pPr>
            <a:r>
              <a:rPr lang="en-US" sz="2400" dirty="0" smtClean="0">
                <a:solidFill>
                  <a:srgbClr val="000000"/>
                </a:solidFill>
                <a:effectLst/>
              </a:rPr>
              <a:t>Yes,</a:t>
            </a:r>
            <a:r>
              <a:rPr lang="en-US" sz="3200" dirty="0" smtClean="0">
                <a:solidFill>
                  <a:srgbClr val="000000"/>
                </a:solidFill>
                <a:effectLst/>
              </a:rPr>
              <a:t> </a:t>
            </a:r>
            <a:r>
              <a:rPr lang="en-US" sz="2000" dirty="0" smtClean="0">
                <a:solidFill>
                  <a:srgbClr val="000000"/>
                </a:solidFill>
                <a:effectLst/>
              </a:rPr>
              <a:t>for </a:t>
            </a:r>
            <a:r>
              <a:rPr lang="en-US" sz="2000" u="sng" dirty="0" smtClean="0">
                <a:solidFill>
                  <a:srgbClr val="000000"/>
                </a:solidFill>
                <a:effectLst/>
              </a:rPr>
              <a:t>absolute</a:t>
            </a:r>
            <a:r>
              <a:rPr lang="en-US" sz="2000" dirty="0" smtClean="0">
                <a:solidFill>
                  <a:srgbClr val="000000"/>
                </a:solidFill>
                <a:effectLst/>
              </a:rPr>
              <a:t> animal control</a:t>
            </a:r>
          </a:p>
          <a:p>
            <a:pPr lvl="1" eaLnBrk="1" hangingPunct="1">
              <a:lnSpc>
                <a:spcPct val="90000"/>
              </a:lnSpc>
              <a:buFont typeface="Wingdings" pitchFamily="2" charset="2"/>
              <a:buNone/>
            </a:pPr>
            <a:endParaRPr lang="en-US" sz="2000" dirty="0" smtClean="0">
              <a:solidFill>
                <a:srgbClr val="000000"/>
              </a:solidFill>
              <a:effectLst/>
            </a:endParaRPr>
          </a:p>
          <a:p>
            <a:pPr lvl="1" eaLnBrk="1" hangingPunct="1">
              <a:lnSpc>
                <a:spcPct val="90000"/>
              </a:lnSpc>
              <a:buFont typeface="Wingdings" pitchFamily="2" charset="2"/>
              <a:buNone/>
            </a:pPr>
            <a:endParaRPr lang="en-US" sz="2000" dirty="0" smtClean="0">
              <a:solidFill>
                <a:srgbClr val="000000"/>
              </a:solidFill>
              <a:effectLst/>
            </a:endParaRPr>
          </a:p>
          <a:p>
            <a:pPr lvl="1" eaLnBrk="1" hangingPunct="1">
              <a:lnSpc>
                <a:spcPct val="90000"/>
              </a:lnSpc>
              <a:buFont typeface="Wingdings" pitchFamily="2" charset="2"/>
              <a:buNone/>
            </a:pPr>
            <a:endParaRPr lang="en-US" sz="2000" dirty="0" smtClean="0">
              <a:solidFill>
                <a:srgbClr val="000000"/>
              </a:solidFill>
              <a:effectLst/>
            </a:endParaRPr>
          </a:p>
          <a:p>
            <a:pPr lvl="1" eaLnBrk="1" hangingPunct="1">
              <a:lnSpc>
                <a:spcPct val="90000"/>
              </a:lnSpc>
              <a:buFont typeface="Wingdings" pitchFamily="2" charset="2"/>
              <a:buNone/>
            </a:pPr>
            <a:r>
              <a:rPr lang="en-US" sz="2400" dirty="0" smtClean="0">
                <a:solidFill>
                  <a:srgbClr val="000000"/>
                </a:solidFill>
                <a:effectLst/>
              </a:rPr>
              <a:t>No,</a:t>
            </a:r>
            <a:r>
              <a:rPr lang="en-US" sz="3200" dirty="0" smtClean="0">
                <a:solidFill>
                  <a:srgbClr val="000000"/>
                </a:solidFill>
                <a:effectLst/>
              </a:rPr>
              <a:t> </a:t>
            </a:r>
            <a:r>
              <a:rPr lang="en-US" sz="2000" dirty="0" smtClean="0">
                <a:solidFill>
                  <a:srgbClr val="000000"/>
                </a:solidFill>
                <a:effectLst/>
              </a:rPr>
              <a:t>for resource management</a:t>
            </a:r>
          </a:p>
          <a:p>
            <a:pPr lvl="1" eaLnBrk="1" hangingPunct="1">
              <a:lnSpc>
                <a:spcPct val="90000"/>
              </a:lnSpc>
            </a:pPr>
            <a:endParaRPr lang="en-US" sz="2000" dirty="0" smtClean="0">
              <a:solidFill>
                <a:srgbClr val="000000"/>
              </a:solidFill>
              <a:effectLst/>
            </a:endParaRPr>
          </a:p>
        </p:txBody>
      </p:sp>
      <p:grpSp>
        <p:nvGrpSpPr>
          <p:cNvPr id="91140" name="Group 4"/>
          <p:cNvGrpSpPr>
            <a:grpSpLocks/>
          </p:cNvGrpSpPr>
          <p:nvPr/>
        </p:nvGrpSpPr>
        <p:grpSpPr bwMode="auto">
          <a:xfrm>
            <a:off x="8077200" y="6396038"/>
            <a:ext cx="1066800" cy="461962"/>
            <a:chOff x="3216" y="4027"/>
            <a:chExt cx="672" cy="291"/>
          </a:xfrm>
        </p:grpSpPr>
        <p:grpSp>
          <p:nvGrpSpPr>
            <p:cNvPr id="91143" name="Group 5"/>
            <p:cNvGrpSpPr>
              <a:grpSpLocks/>
            </p:cNvGrpSpPr>
            <p:nvPr/>
          </p:nvGrpSpPr>
          <p:grpSpPr bwMode="auto">
            <a:xfrm>
              <a:off x="3216" y="4027"/>
              <a:ext cx="263" cy="291"/>
              <a:chOff x="288" y="3840"/>
              <a:chExt cx="282" cy="384"/>
            </a:xfrm>
          </p:grpSpPr>
          <p:pic>
            <p:nvPicPr>
              <p:cNvPr id="91145" name="Picture 6" descr="ARS Logo">
                <a:hlinkClick r:id="rId3"/>
              </p:cNvPr>
              <p:cNvPicPr>
                <a:picLocks noChangeAspect="1" noChangeArrowheads="1"/>
              </p:cNvPicPr>
              <p:nvPr/>
            </p:nvPicPr>
            <p:blipFill>
              <a:blip r:embed="rId4" cstate="print"/>
              <a:srcRect/>
              <a:stretch>
                <a:fillRect/>
              </a:stretch>
            </p:blipFill>
            <p:spPr bwMode="auto">
              <a:xfrm>
                <a:off x="288" y="4032"/>
                <a:ext cx="282" cy="192"/>
              </a:xfrm>
              <a:prstGeom prst="rect">
                <a:avLst/>
              </a:prstGeom>
              <a:noFill/>
              <a:ln w="9525">
                <a:noFill/>
                <a:miter lim="800000"/>
                <a:headEnd/>
                <a:tailEnd/>
              </a:ln>
            </p:spPr>
          </p:pic>
          <p:pic>
            <p:nvPicPr>
              <p:cNvPr id="91146" name="Picture 7" descr="USDA Logo">
                <a:hlinkClick r:id="rId5"/>
              </p:cNvPr>
              <p:cNvPicPr>
                <a:picLocks noChangeAspect="1" noChangeArrowheads="1"/>
              </p:cNvPicPr>
              <p:nvPr/>
            </p:nvPicPr>
            <p:blipFill>
              <a:blip r:embed="rId6" cstate="print"/>
              <a:srcRect/>
              <a:stretch>
                <a:fillRect/>
              </a:stretch>
            </p:blipFill>
            <p:spPr bwMode="auto">
              <a:xfrm>
                <a:off x="288" y="3840"/>
                <a:ext cx="282" cy="192"/>
              </a:xfrm>
              <a:prstGeom prst="rect">
                <a:avLst/>
              </a:prstGeom>
              <a:noFill/>
              <a:ln w="9525">
                <a:noFill/>
                <a:miter lim="800000"/>
                <a:headEnd/>
                <a:tailEnd/>
              </a:ln>
            </p:spPr>
          </p:pic>
        </p:grpSp>
        <p:sp>
          <p:nvSpPr>
            <p:cNvPr id="91144" name="Text Box 8"/>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solidFill>
                    <a:srgbClr val="FFFFFF"/>
                  </a:solidFill>
                  <a:latin typeface="Comic Sans MS" pitchFamily="66" charset="0"/>
                </a:rPr>
                <a:t>JER</a:t>
              </a:r>
            </a:p>
          </p:txBody>
        </p:sp>
      </p:grpSp>
      <p:sp>
        <p:nvSpPr>
          <p:cNvPr id="91141" name="Text Box 9"/>
          <p:cNvSpPr txBox="1">
            <a:spLocks noChangeArrowheads="1"/>
          </p:cNvSpPr>
          <p:nvPr/>
        </p:nvSpPr>
        <p:spPr bwMode="auto">
          <a:xfrm>
            <a:off x="1143000" y="4495800"/>
            <a:ext cx="5562600" cy="1114425"/>
          </a:xfrm>
          <a:prstGeom prst="rect">
            <a:avLst/>
          </a:prstGeom>
          <a:noFill/>
          <a:ln w="9525" algn="ctr">
            <a:noFill/>
            <a:miter lim="800000"/>
            <a:headEnd/>
            <a:tailEnd/>
          </a:ln>
        </p:spPr>
        <p:txBody>
          <a:bodyPr>
            <a:spAutoFit/>
          </a:bodyPr>
          <a:lstStyle/>
          <a:p>
            <a:pPr lvl="1" eaLnBrk="1" hangingPunct="1">
              <a:lnSpc>
                <a:spcPct val="90000"/>
              </a:lnSpc>
              <a:spcBef>
                <a:spcPct val="20000"/>
              </a:spcBef>
              <a:buClr>
                <a:srgbClr val="000000"/>
              </a:buClr>
              <a:buSzPct val="65000"/>
              <a:buFont typeface="Wingdings" pitchFamily="2" charset="2"/>
              <a:buChar char="n"/>
            </a:pPr>
            <a:r>
              <a:rPr lang="en-US" sz="2000">
                <a:solidFill>
                  <a:srgbClr val="000000"/>
                </a:solidFill>
              </a:rPr>
              <a:t>   Plants and animals are dynamic</a:t>
            </a:r>
          </a:p>
          <a:p>
            <a:pPr lvl="1" eaLnBrk="1" hangingPunct="1">
              <a:lnSpc>
                <a:spcPct val="90000"/>
              </a:lnSpc>
              <a:spcBef>
                <a:spcPct val="20000"/>
              </a:spcBef>
              <a:buClr>
                <a:srgbClr val="000000"/>
              </a:buClr>
              <a:buSzPct val="65000"/>
              <a:buFont typeface="Wingdings" pitchFamily="2" charset="2"/>
              <a:buChar char="n"/>
            </a:pPr>
            <a:r>
              <a:rPr lang="en-US" sz="2000">
                <a:solidFill>
                  <a:srgbClr val="000000"/>
                </a:solidFill>
              </a:rPr>
              <a:t>   ...</a:t>
            </a:r>
          </a:p>
          <a:p>
            <a:pPr>
              <a:spcBef>
                <a:spcPct val="50000"/>
              </a:spcBef>
            </a:pPr>
            <a:endParaRPr lang="en-US">
              <a:solidFill>
                <a:srgbClr val="FFFFFF"/>
              </a:solidFill>
            </a:endParaRPr>
          </a:p>
        </p:txBody>
      </p:sp>
      <p:sp>
        <p:nvSpPr>
          <p:cNvPr id="91142" name="Text Box 10"/>
          <p:cNvSpPr txBox="1">
            <a:spLocks noChangeArrowheads="1"/>
          </p:cNvSpPr>
          <p:nvPr/>
        </p:nvSpPr>
        <p:spPr bwMode="auto">
          <a:xfrm>
            <a:off x="1143000" y="2927350"/>
            <a:ext cx="7239000" cy="1114425"/>
          </a:xfrm>
          <a:prstGeom prst="rect">
            <a:avLst/>
          </a:prstGeom>
          <a:noFill/>
          <a:ln w="9525" algn="ctr">
            <a:noFill/>
            <a:miter lim="800000"/>
            <a:headEnd/>
            <a:tailEnd/>
          </a:ln>
        </p:spPr>
        <p:txBody>
          <a:bodyPr>
            <a:spAutoFit/>
          </a:bodyPr>
          <a:lstStyle/>
          <a:p>
            <a:pPr lvl="1" eaLnBrk="1" hangingPunct="1">
              <a:lnSpc>
                <a:spcPct val="90000"/>
              </a:lnSpc>
              <a:spcBef>
                <a:spcPct val="20000"/>
              </a:spcBef>
              <a:buClr>
                <a:srgbClr val="000000"/>
              </a:buClr>
              <a:buSzPct val="65000"/>
              <a:buFont typeface="Wingdings" pitchFamily="2" charset="2"/>
              <a:buChar char="n"/>
            </a:pPr>
            <a:r>
              <a:rPr lang="en-US" sz="2000">
                <a:solidFill>
                  <a:srgbClr val="000000"/>
                </a:solidFill>
              </a:rPr>
              <a:t>   Legal boundary demarcation</a:t>
            </a:r>
          </a:p>
          <a:p>
            <a:pPr lvl="1" eaLnBrk="1" hangingPunct="1">
              <a:lnSpc>
                <a:spcPct val="90000"/>
              </a:lnSpc>
              <a:spcBef>
                <a:spcPct val="20000"/>
              </a:spcBef>
              <a:buClr>
                <a:srgbClr val="000000"/>
              </a:buClr>
              <a:buSzPct val="65000"/>
              <a:buFont typeface="Wingdings" pitchFamily="2" charset="2"/>
              <a:buChar char="n"/>
            </a:pPr>
            <a:r>
              <a:rPr lang="en-US" sz="2000">
                <a:solidFill>
                  <a:srgbClr val="000000"/>
                </a:solidFill>
              </a:rPr>
              <a:t>   ...</a:t>
            </a:r>
          </a:p>
          <a:p>
            <a:pPr>
              <a:spcBef>
                <a:spcPct val="50000"/>
              </a:spcBef>
            </a:pPr>
            <a:endParaRPr lang="en-US">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82"/>
            </a:gs>
            <a:gs pos="30000">
              <a:srgbClr val="66008F"/>
            </a:gs>
            <a:gs pos="64999">
              <a:srgbClr val="BA0066"/>
            </a:gs>
            <a:gs pos="89999">
              <a:srgbClr val="FF0000"/>
            </a:gs>
            <a:gs pos="100000">
              <a:srgbClr val="FF8200"/>
            </a:gs>
          </a:gsLst>
          <a:lin ang="5400000"/>
        </a:gradFill>
        <a:effectLst/>
      </p:bgPr>
    </p:bg>
    <p:spTree>
      <p:nvGrpSpPr>
        <p:cNvPr id="1" name=""/>
        <p:cNvGrpSpPr/>
        <p:nvPr/>
      </p:nvGrpSpPr>
      <p:grpSpPr>
        <a:xfrm>
          <a:off x="0" y="0"/>
          <a:ext cx="0" cy="0"/>
          <a:chOff x="0" y="0"/>
          <a:chExt cx="0" cy="0"/>
        </a:xfrm>
      </p:grpSpPr>
      <p:grpSp>
        <p:nvGrpSpPr>
          <p:cNvPr id="50179" name="Group 4"/>
          <p:cNvGrpSpPr>
            <a:grpSpLocks/>
          </p:cNvGrpSpPr>
          <p:nvPr/>
        </p:nvGrpSpPr>
        <p:grpSpPr bwMode="auto">
          <a:xfrm>
            <a:off x="8077200" y="6396038"/>
            <a:ext cx="1066800" cy="461962"/>
            <a:chOff x="3216" y="4027"/>
            <a:chExt cx="672" cy="291"/>
          </a:xfrm>
        </p:grpSpPr>
        <p:grpSp>
          <p:nvGrpSpPr>
            <p:cNvPr id="50183" name="Group 5"/>
            <p:cNvGrpSpPr>
              <a:grpSpLocks/>
            </p:cNvGrpSpPr>
            <p:nvPr/>
          </p:nvGrpSpPr>
          <p:grpSpPr bwMode="auto">
            <a:xfrm>
              <a:off x="3216" y="4027"/>
              <a:ext cx="263" cy="291"/>
              <a:chOff x="288" y="3840"/>
              <a:chExt cx="282" cy="384"/>
            </a:xfrm>
          </p:grpSpPr>
          <p:pic>
            <p:nvPicPr>
              <p:cNvPr id="50185" name="Picture 6" descr="ARS Logo">
                <a:hlinkClick r:id="rId2"/>
              </p:cNvPr>
              <p:cNvPicPr>
                <a:picLocks noChangeAspect="1" noChangeArrowheads="1"/>
              </p:cNvPicPr>
              <p:nvPr/>
            </p:nvPicPr>
            <p:blipFill>
              <a:blip r:embed="rId3" cstate="print"/>
              <a:srcRect/>
              <a:stretch>
                <a:fillRect/>
              </a:stretch>
            </p:blipFill>
            <p:spPr bwMode="auto">
              <a:xfrm>
                <a:off x="288" y="4032"/>
                <a:ext cx="282" cy="192"/>
              </a:xfrm>
              <a:prstGeom prst="rect">
                <a:avLst/>
              </a:prstGeom>
              <a:noFill/>
              <a:ln w="9525">
                <a:noFill/>
                <a:miter lim="800000"/>
                <a:headEnd/>
                <a:tailEnd/>
              </a:ln>
            </p:spPr>
          </p:pic>
          <p:pic>
            <p:nvPicPr>
              <p:cNvPr id="50186" name="Picture 7" descr="USDA Logo">
                <a:hlinkClick r:id="rId4"/>
              </p:cNvPr>
              <p:cNvPicPr>
                <a:picLocks noChangeAspect="1" noChangeArrowheads="1"/>
              </p:cNvPicPr>
              <p:nvPr/>
            </p:nvPicPr>
            <p:blipFill>
              <a:blip r:embed="rId5" cstate="print"/>
              <a:srcRect/>
              <a:stretch>
                <a:fillRect/>
              </a:stretch>
            </p:blipFill>
            <p:spPr bwMode="auto">
              <a:xfrm>
                <a:off x="288" y="3840"/>
                <a:ext cx="282" cy="192"/>
              </a:xfrm>
              <a:prstGeom prst="rect">
                <a:avLst/>
              </a:prstGeom>
              <a:noFill/>
              <a:ln w="9525">
                <a:noFill/>
                <a:miter lim="800000"/>
                <a:headEnd/>
                <a:tailEnd/>
              </a:ln>
            </p:spPr>
          </p:pic>
        </p:grpSp>
        <p:sp>
          <p:nvSpPr>
            <p:cNvPr id="50184" name="Text Box 8"/>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latin typeface="Comic Sans MS" pitchFamily="66" charset="0"/>
                </a:rPr>
                <a:t>JER</a:t>
              </a:r>
            </a:p>
          </p:txBody>
        </p:sp>
      </p:grpSp>
      <p:sp>
        <p:nvSpPr>
          <p:cNvPr id="9" name="TextBox 8"/>
          <p:cNvSpPr txBox="1"/>
          <p:nvPr/>
        </p:nvSpPr>
        <p:spPr>
          <a:xfrm>
            <a:off x="1066800" y="1981200"/>
            <a:ext cx="7301714" cy="523220"/>
          </a:xfrm>
          <a:prstGeom prst="rect">
            <a:avLst/>
          </a:prstGeom>
          <a:noFill/>
        </p:spPr>
        <p:txBody>
          <a:bodyPr wrap="square">
            <a:spAutoFit/>
          </a:bodyPr>
          <a:lstStyle/>
          <a:p>
            <a:pPr>
              <a:defRPr/>
            </a:pPr>
            <a:r>
              <a:rPr lang="en-US" sz="2800" b="1" dirty="0" smtClean="0">
                <a:effectLst>
                  <a:outerShdw blurRad="50800" dist="50800" dir="5400000" algn="ctr" rotWithShape="0">
                    <a:schemeClr val="tx1"/>
                  </a:outerShdw>
                </a:effectLst>
              </a:rPr>
              <a:t>ANOTHER KEY – GOOD RESOURCES</a:t>
            </a:r>
            <a:endParaRPr lang="en-US" sz="2800" b="1" dirty="0">
              <a:effectLst>
                <a:outerShdw blurRad="50800" dist="50800" dir="5400000" algn="ctr" rotWithShape="0">
                  <a:schemeClr val="tx1"/>
                </a:outerShdw>
              </a:effectLst>
            </a:endParaRPr>
          </a:p>
        </p:txBody>
      </p:sp>
      <p:pic>
        <p:nvPicPr>
          <p:cNvPr id="50182" name="Picture 10" descr="C:\Documents and Settings\danderso\Local Settings\Temporary Internet Files\Content.IE5\BJ849SKS\MC900433903[1].png"/>
          <p:cNvPicPr>
            <a:picLocks noChangeAspect="1" noChangeArrowheads="1"/>
          </p:cNvPicPr>
          <p:nvPr/>
        </p:nvPicPr>
        <p:blipFill>
          <a:blip r:embed="rId6" cstate="print"/>
          <a:srcRect/>
          <a:stretch>
            <a:fillRect/>
          </a:stretch>
        </p:blipFill>
        <p:spPr bwMode="auto">
          <a:xfrm>
            <a:off x="7086600" y="152400"/>
            <a:ext cx="1714500" cy="1714500"/>
          </a:xfrm>
          <a:prstGeom prst="rect">
            <a:avLst/>
          </a:prstGeom>
          <a:noFill/>
          <a:ln w="9525">
            <a:noFill/>
            <a:miter lim="800000"/>
            <a:headEnd/>
            <a:tailEnd/>
          </a:ln>
        </p:spPr>
      </p:pic>
      <p:sp>
        <p:nvSpPr>
          <p:cNvPr id="14" name="TextBox 13"/>
          <p:cNvSpPr txBox="1"/>
          <p:nvPr/>
        </p:nvSpPr>
        <p:spPr>
          <a:xfrm>
            <a:off x="1066800" y="3200400"/>
            <a:ext cx="7222811" cy="2585323"/>
          </a:xfrm>
          <a:prstGeom prst="rect">
            <a:avLst/>
          </a:prstGeom>
          <a:noFill/>
        </p:spPr>
        <p:txBody>
          <a:bodyPr wrap="none" rtlCol="0">
            <a:spAutoFit/>
          </a:bodyPr>
          <a:lstStyle/>
          <a:p>
            <a:r>
              <a:rPr lang="en-US" dirty="0" smtClean="0"/>
              <a:t>Arnold, G.W., and </a:t>
            </a:r>
            <a:r>
              <a:rPr lang="en-US" dirty="0" err="1" smtClean="0"/>
              <a:t>Dudzinski</a:t>
            </a:r>
            <a:r>
              <a:rPr lang="en-US" dirty="0" smtClean="0"/>
              <a:t>, M.L.  1978.  </a:t>
            </a:r>
            <a:r>
              <a:rPr lang="en-US" dirty="0" err="1" smtClean="0"/>
              <a:t>Ethology</a:t>
            </a:r>
            <a:r>
              <a:rPr lang="en-US" dirty="0" smtClean="0"/>
              <a:t> of free-ranging </a:t>
            </a:r>
          </a:p>
          <a:p>
            <a:r>
              <a:rPr lang="en-US" dirty="0" smtClean="0"/>
              <a:t>	domestic animals. Elsevier: New York, NY.</a:t>
            </a:r>
          </a:p>
          <a:p>
            <a:endParaRPr lang="en-US" dirty="0"/>
          </a:p>
          <a:p>
            <a:r>
              <a:rPr lang="en-US" dirty="0" smtClean="0"/>
              <a:t>Smith, B.  1998.  Moving ‘</a:t>
            </a:r>
            <a:r>
              <a:rPr lang="en-US" dirty="0" err="1" smtClean="0"/>
              <a:t>em</a:t>
            </a:r>
            <a:r>
              <a:rPr lang="en-US" dirty="0" smtClean="0"/>
              <a:t>  a guide to low stress animal handling. </a:t>
            </a:r>
          </a:p>
          <a:p>
            <a:r>
              <a:rPr lang="en-US" dirty="0" smtClean="0"/>
              <a:t> 	The </a:t>
            </a:r>
            <a:r>
              <a:rPr lang="en-US" dirty="0" err="1" smtClean="0"/>
              <a:t>Graziers</a:t>
            </a:r>
            <a:r>
              <a:rPr lang="en-US" dirty="0" smtClean="0"/>
              <a:t> </a:t>
            </a:r>
            <a:r>
              <a:rPr lang="en-US" dirty="0" err="1" smtClean="0"/>
              <a:t>Hui</a:t>
            </a:r>
            <a:r>
              <a:rPr lang="en-US" dirty="0" smtClean="0"/>
              <a:t>: </a:t>
            </a:r>
            <a:r>
              <a:rPr lang="en-US" dirty="0" err="1" smtClean="0"/>
              <a:t>Kamela</a:t>
            </a:r>
            <a:r>
              <a:rPr lang="en-US" dirty="0" smtClean="0"/>
              <a:t>, HI.</a:t>
            </a:r>
          </a:p>
          <a:p>
            <a:endParaRPr lang="en-US" dirty="0"/>
          </a:p>
          <a:p>
            <a:r>
              <a:rPr lang="en-US" dirty="0" smtClean="0"/>
              <a:t>On line sources such as:</a:t>
            </a:r>
          </a:p>
          <a:p>
            <a:r>
              <a:rPr lang="en-US" dirty="0"/>
              <a:t>	</a:t>
            </a:r>
            <a:r>
              <a:rPr lang="en-US" dirty="0" smtClean="0"/>
              <a:t>http://www.animalbehaviour.net</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0">
          <a:gsLst>
            <a:gs pos="0">
              <a:srgbClr val="D6B19C"/>
            </a:gs>
            <a:gs pos="30000">
              <a:srgbClr val="D49E6C"/>
            </a:gs>
            <a:gs pos="70000">
              <a:srgbClr val="A65528"/>
            </a:gs>
            <a:gs pos="100000">
              <a:srgbClr val="663012"/>
            </a:gs>
          </a:gsLst>
          <a:lin ang="5400000"/>
        </a:gra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36513" y="-76200"/>
            <a:ext cx="9067800" cy="1600200"/>
          </a:xfrm>
        </p:spPr>
        <p:txBody>
          <a:bodyPr/>
          <a:lstStyle/>
          <a:p>
            <a:pPr eaLnBrk="1" hangingPunct="1"/>
            <a:r>
              <a:rPr lang="en-US" sz="2800" b="1" cap="all" dirty="0" smtClean="0">
                <a:solidFill>
                  <a:srgbClr val="000000"/>
                </a:solidFill>
                <a:effectLst>
                  <a:outerShdw blurRad="38100" dist="38100" dir="2700000" algn="tl">
                    <a:srgbClr val="000000">
                      <a:alpha val="43137"/>
                    </a:srgbClr>
                  </a:outerShdw>
                </a:effectLst>
              </a:rPr>
              <a:t>After Control What Are We Attempting To Accomplish With Fencing?</a:t>
            </a:r>
          </a:p>
        </p:txBody>
      </p:sp>
      <p:grpSp>
        <p:nvGrpSpPr>
          <p:cNvPr id="92163" name="Group 23"/>
          <p:cNvGrpSpPr>
            <a:grpSpLocks/>
          </p:cNvGrpSpPr>
          <p:nvPr/>
        </p:nvGrpSpPr>
        <p:grpSpPr bwMode="auto">
          <a:xfrm>
            <a:off x="685800" y="1585913"/>
            <a:ext cx="7966075" cy="5272087"/>
            <a:chOff x="432" y="1047"/>
            <a:chExt cx="5018" cy="3321"/>
          </a:xfrm>
        </p:grpSpPr>
        <p:sp>
          <p:nvSpPr>
            <p:cNvPr id="92169" name="AutoShape 4"/>
            <p:cNvSpPr>
              <a:spLocks noChangeAspect="1" noChangeArrowheads="1" noTextEdit="1"/>
            </p:cNvSpPr>
            <p:nvPr/>
          </p:nvSpPr>
          <p:spPr bwMode="auto">
            <a:xfrm>
              <a:off x="818" y="1231"/>
              <a:ext cx="4632" cy="3137"/>
            </a:xfrm>
            <a:prstGeom prst="rect">
              <a:avLst/>
            </a:prstGeom>
            <a:noFill/>
            <a:ln w="9525">
              <a:noFill/>
              <a:miter lim="800000"/>
              <a:headEnd/>
              <a:tailEnd/>
            </a:ln>
          </p:spPr>
          <p:txBody>
            <a:bodyPr/>
            <a:lstStyle/>
            <a:p>
              <a:endParaRPr lang="en-US"/>
            </a:p>
          </p:txBody>
        </p:sp>
        <p:sp>
          <p:nvSpPr>
            <p:cNvPr id="92170" name="Rectangle 5"/>
            <p:cNvSpPr>
              <a:spLocks noChangeArrowheads="1"/>
            </p:cNvSpPr>
            <p:nvPr/>
          </p:nvSpPr>
          <p:spPr bwMode="auto">
            <a:xfrm>
              <a:off x="444" y="1374"/>
              <a:ext cx="408" cy="192"/>
            </a:xfrm>
            <a:prstGeom prst="rect">
              <a:avLst/>
            </a:prstGeom>
            <a:noFill/>
            <a:ln w="9525">
              <a:noFill/>
              <a:miter lim="800000"/>
              <a:headEnd/>
              <a:tailEnd/>
            </a:ln>
          </p:spPr>
          <p:txBody>
            <a:bodyPr wrap="none" lIns="0" tIns="0" rIns="0" bIns="0">
              <a:spAutoFit/>
            </a:bodyPr>
            <a:lstStyle/>
            <a:p>
              <a:r>
                <a:rPr lang="en-US" sz="2000" b="1">
                  <a:solidFill>
                    <a:srgbClr val="000000"/>
                  </a:solidFill>
                </a:rPr>
                <a:t>1919</a:t>
              </a:r>
            </a:p>
          </p:txBody>
        </p:sp>
        <p:sp>
          <p:nvSpPr>
            <p:cNvPr id="92171" name="Rectangle 6"/>
            <p:cNvSpPr>
              <a:spLocks noChangeArrowheads="1"/>
            </p:cNvSpPr>
            <p:nvPr/>
          </p:nvSpPr>
          <p:spPr bwMode="auto">
            <a:xfrm>
              <a:off x="4464" y="3656"/>
              <a:ext cx="412" cy="194"/>
            </a:xfrm>
            <a:prstGeom prst="rect">
              <a:avLst/>
            </a:prstGeom>
            <a:noFill/>
            <a:ln w="9525">
              <a:noFill/>
              <a:miter lim="800000"/>
              <a:headEnd/>
              <a:tailEnd/>
            </a:ln>
          </p:spPr>
          <p:txBody>
            <a:bodyPr wrap="none" lIns="0" tIns="0" rIns="0" bIns="0">
              <a:spAutoFit/>
            </a:bodyPr>
            <a:lstStyle/>
            <a:p>
              <a:r>
                <a:rPr lang="en-US" sz="2000" b="1" dirty="0" smtClean="0">
                  <a:solidFill>
                    <a:srgbClr val="000000"/>
                  </a:solidFill>
                </a:rPr>
                <a:t>2011</a:t>
              </a:r>
              <a:endParaRPr lang="en-US" sz="2000" b="1" dirty="0">
                <a:solidFill>
                  <a:srgbClr val="000000"/>
                </a:solidFill>
              </a:endParaRPr>
            </a:p>
          </p:txBody>
        </p:sp>
        <p:sp>
          <p:nvSpPr>
            <p:cNvPr id="92172" name="Rectangle 7"/>
            <p:cNvSpPr>
              <a:spLocks noChangeArrowheads="1"/>
            </p:cNvSpPr>
            <p:nvPr/>
          </p:nvSpPr>
          <p:spPr bwMode="auto">
            <a:xfrm>
              <a:off x="791" y="1063"/>
              <a:ext cx="3507" cy="288"/>
            </a:xfrm>
            <a:prstGeom prst="rect">
              <a:avLst/>
            </a:prstGeom>
            <a:noFill/>
            <a:ln w="9525">
              <a:noFill/>
              <a:miter lim="800000"/>
              <a:headEnd/>
              <a:tailEnd/>
            </a:ln>
          </p:spPr>
          <p:txBody>
            <a:bodyPr lIns="0" tIns="0" rIns="0" bIns="0">
              <a:spAutoFit/>
            </a:bodyPr>
            <a:lstStyle/>
            <a:p>
              <a:r>
                <a:rPr lang="en-US" sz="1500">
                  <a:solidFill>
                    <a:srgbClr val="000000"/>
                  </a:solidFill>
                </a:rPr>
                <a:t>“Next to proper stocking, </a:t>
              </a:r>
              <a:r>
                <a:rPr lang="en-US" sz="1500" b="1">
                  <a:solidFill>
                    <a:srgbClr val="FFFF00"/>
                  </a:solidFill>
                </a:rPr>
                <a:t>distribution</a:t>
              </a:r>
              <a:r>
                <a:rPr lang="en-US" sz="1500" b="1">
                  <a:solidFill>
                    <a:srgbClr val="000000"/>
                  </a:solidFill>
                </a:rPr>
                <a:t> </a:t>
              </a:r>
              <a:r>
                <a:rPr lang="en-US" sz="1500">
                  <a:solidFill>
                    <a:srgbClr val="000000"/>
                  </a:solidFill>
                </a:rPr>
                <a:t>of stock on the range </a:t>
              </a:r>
            </a:p>
            <a:p>
              <a:r>
                <a:rPr lang="en-US" sz="1500">
                  <a:solidFill>
                    <a:srgbClr val="000000"/>
                  </a:solidFill>
                </a:rPr>
                <a:t>    is the most important feature of range management.” </a:t>
              </a:r>
              <a:endParaRPr lang="en-US" sz="1600" i="1" u="sng">
                <a:solidFill>
                  <a:srgbClr val="000000"/>
                </a:solidFill>
              </a:endParaRPr>
            </a:p>
          </p:txBody>
        </p:sp>
        <p:sp>
          <p:nvSpPr>
            <p:cNvPr id="92173" name="Rectangle 10"/>
            <p:cNvSpPr>
              <a:spLocks noChangeArrowheads="1"/>
            </p:cNvSpPr>
            <p:nvPr/>
          </p:nvSpPr>
          <p:spPr bwMode="auto">
            <a:xfrm>
              <a:off x="2858" y="1488"/>
              <a:ext cx="1816" cy="144"/>
            </a:xfrm>
            <a:prstGeom prst="rect">
              <a:avLst/>
            </a:prstGeom>
            <a:noFill/>
            <a:ln w="9525">
              <a:noFill/>
              <a:miter lim="800000"/>
              <a:headEnd/>
              <a:tailEnd/>
            </a:ln>
          </p:spPr>
          <p:txBody>
            <a:bodyPr lIns="0" tIns="0" rIns="0" bIns="0">
              <a:spAutoFit/>
            </a:bodyPr>
            <a:lstStyle/>
            <a:p>
              <a:r>
                <a:rPr lang="en-US" sz="1500">
                  <a:solidFill>
                    <a:srgbClr val="000000"/>
                  </a:solidFill>
                </a:rPr>
                <a:t>Jardine and Anderson </a:t>
              </a:r>
            </a:p>
          </p:txBody>
        </p:sp>
        <p:sp>
          <p:nvSpPr>
            <p:cNvPr id="92174" name="Rectangle 12"/>
            <p:cNvSpPr>
              <a:spLocks noChangeArrowheads="1"/>
            </p:cNvSpPr>
            <p:nvPr/>
          </p:nvSpPr>
          <p:spPr bwMode="auto">
            <a:xfrm>
              <a:off x="1161" y="3611"/>
              <a:ext cx="2880" cy="288"/>
            </a:xfrm>
            <a:prstGeom prst="rect">
              <a:avLst/>
            </a:prstGeom>
            <a:noFill/>
            <a:ln w="9525">
              <a:noFill/>
              <a:miter lim="800000"/>
              <a:headEnd/>
              <a:tailEnd/>
            </a:ln>
          </p:spPr>
          <p:txBody>
            <a:bodyPr lIns="0" tIns="0" rIns="0" bIns="0">
              <a:spAutoFit/>
            </a:bodyPr>
            <a:lstStyle/>
            <a:p>
              <a:r>
                <a:rPr lang="en-US" sz="1500">
                  <a:solidFill>
                    <a:srgbClr val="000000"/>
                  </a:solidFill>
                </a:rPr>
                <a:t>“Uneven use of rangeland by livestock continues to be           a major problem . . . “</a:t>
              </a:r>
              <a:endParaRPr lang="en-US" sz="1600">
                <a:solidFill>
                  <a:srgbClr val="000000"/>
                </a:solidFill>
              </a:endParaRPr>
            </a:p>
          </p:txBody>
        </p:sp>
        <p:sp>
          <p:nvSpPr>
            <p:cNvPr id="92175" name="Rectangle 14"/>
            <p:cNvSpPr>
              <a:spLocks noChangeArrowheads="1"/>
            </p:cNvSpPr>
            <p:nvPr/>
          </p:nvSpPr>
          <p:spPr bwMode="auto">
            <a:xfrm>
              <a:off x="2553" y="3936"/>
              <a:ext cx="1911" cy="144"/>
            </a:xfrm>
            <a:prstGeom prst="rect">
              <a:avLst/>
            </a:prstGeom>
            <a:noFill/>
            <a:ln w="9525">
              <a:noFill/>
              <a:miter lim="800000"/>
              <a:headEnd/>
              <a:tailEnd/>
            </a:ln>
          </p:spPr>
          <p:txBody>
            <a:bodyPr lIns="0" tIns="0" rIns="0" bIns="0">
              <a:spAutoFit/>
            </a:bodyPr>
            <a:lstStyle/>
            <a:p>
              <a:r>
                <a:rPr lang="en-US" sz="1500">
                  <a:solidFill>
                    <a:srgbClr val="000000"/>
                  </a:solidFill>
                </a:rPr>
                <a:t>Holechek, Pieper, and Herbel</a:t>
              </a:r>
            </a:p>
          </p:txBody>
        </p:sp>
        <p:sp>
          <p:nvSpPr>
            <p:cNvPr id="92176" name="Freeform 16"/>
            <p:cNvSpPr>
              <a:spLocks/>
            </p:cNvSpPr>
            <p:nvPr/>
          </p:nvSpPr>
          <p:spPr bwMode="auto">
            <a:xfrm>
              <a:off x="432" y="1047"/>
              <a:ext cx="4332" cy="3058"/>
            </a:xfrm>
            <a:custGeom>
              <a:avLst/>
              <a:gdLst>
                <a:gd name="T0" fmla="*/ 23 w 4335"/>
                <a:gd name="T1" fmla="*/ 0 h 3097"/>
                <a:gd name="T2" fmla="*/ 4290 w 4335"/>
                <a:gd name="T3" fmla="*/ 2531 h 3097"/>
                <a:gd name="T4" fmla="*/ 4267 w 4335"/>
                <a:gd name="T5" fmla="*/ 2560 h 3097"/>
                <a:gd name="T6" fmla="*/ 0 w 4335"/>
                <a:gd name="T7" fmla="*/ 35 h 3097"/>
                <a:gd name="T8" fmla="*/ 23 w 4335"/>
                <a:gd name="T9" fmla="*/ 0 h 3097"/>
                <a:gd name="T10" fmla="*/ 0 60000 65536"/>
                <a:gd name="T11" fmla="*/ 0 60000 65536"/>
                <a:gd name="T12" fmla="*/ 0 60000 65536"/>
                <a:gd name="T13" fmla="*/ 0 60000 65536"/>
                <a:gd name="T14" fmla="*/ 0 60000 65536"/>
                <a:gd name="T15" fmla="*/ 0 w 4335"/>
                <a:gd name="T16" fmla="*/ 0 h 3097"/>
                <a:gd name="T17" fmla="*/ 4335 w 4335"/>
                <a:gd name="T18" fmla="*/ 3097 h 3097"/>
              </a:gdLst>
              <a:ahLst/>
              <a:cxnLst>
                <a:cxn ang="T10">
                  <a:pos x="T0" y="T1"/>
                </a:cxn>
                <a:cxn ang="T11">
                  <a:pos x="T2" y="T3"/>
                </a:cxn>
                <a:cxn ang="T12">
                  <a:pos x="T4" y="T5"/>
                </a:cxn>
                <a:cxn ang="T13">
                  <a:pos x="T6" y="T7"/>
                </a:cxn>
                <a:cxn ang="T14">
                  <a:pos x="T8" y="T9"/>
                </a:cxn>
              </a:cxnLst>
              <a:rect l="T15" t="T16" r="T17" b="T18"/>
              <a:pathLst>
                <a:path w="4335" h="3097">
                  <a:moveTo>
                    <a:pt x="23" y="0"/>
                  </a:moveTo>
                  <a:lnTo>
                    <a:pt x="4335" y="3062"/>
                  </a:lnTo>
                  <a:lnTo>
                    <a:pt x="4312" y="3097"/>
                  </a:lnTo>
                  <a:lnTo>
                    <a:pt x="0" y="35"/>
                  </a:lnTo>
                  <a:lnTo>
                    <a:pt x="23" y="0"/>
                  </a:lnTo>
                  <a:close/>
                </a:path>
              </a:pathLst>
            </a:custGeom>
            <a:solidFill>
              <a:srgbClr val="000F0F"/>
            </a:solidFill>
            <a:ln w="9525">
              <a:noFill/>
              <a:round/>
              <a:headEnd/>
              <a:tailEnd/>
            </a:ln>
          </p:spPr>
          <p:txBody>
            <a:bodyPr/>
            <a:lstStyle/>
            <a:p>
              <a:endParaRPr lang="en-US"/>
            </a:p>
          </p:txBody>
        </p:sp>
        <p:sp>
          <p:nvSpPr>
            <p:cNvPr id="92177" name="Text Box 17"/>
            <p:cNvSpPr txBox="1">
              <a:spLocks noChangeArrowheads="1"/>
            </p:cNvSpPr>
            <p:nvPr/>
          </p:nvSpPr>
          <p:spPr bwMode="auto">
            <a:xfrm rot="2115740">
              <a:off x="1250" y="2300"/>
              <a:ext cx="1694" cy="233"/>
            </a:xfrm>
            <a:prstGeom prst="rect">
              <a:avLst/>
            </a:prstGeom>
            <a:noFill/>
            <a:ln w="9525">
              <a:noFill/>
              <a:miter lim="800000"/>
              <a:headEnd/>
              <a:tailEnd/>
            </a:ln>
          </p:spPr>
          <p:txBody>
            <a:bodyPr wrap="none">
              <a:spAutoFit/>
            </a:bodyPr>
            <a:lstStyle/>
            <a:p>
              <a:r>
                <a:rPr lang="en-US" dirty="0" smtClean="0">
                  <a:solidFill>
                    <a:srgbClr val="800000"/>
                  </a:solidFill>
                </a:rPr>
                <a:t>92 </a:t>
              </a:r>
              <a:r>
                <a:rPr lang="en-US" dirty="0">
                  <a:solidFill>
                    <a:srgbClr val="800000"/>
                  </a:solidFill>
                </a:rPr>
                <a:t>YEARS &amp; COUNTING </a:t>
              </a:r>
            </a:p>
          </p:txBody>
        </p:sp>
      </p:grpSp>
      <p:grpSp>
        <p:nvGrpSpPr>
          <p:cNvPr id="92164" name="Group 18"/>
          <p:cNvGrpSpPr>
            <a:grpSpLocks/>
          </p:cNvGrpSpPr>
          <p:nvPr/>
        </p:nvGrpSpPr>
        <p:grpSpPr bwMode="auto">
          <a:xfrm>
            <a:off x="8077200" y="6396038"/>
            <a:ext cx="1066800" cy="461962"/>
            <a:chOff x="3216" y="4027"/>
            <a:chExt cx="672" cy="291"/>
          </a:xfrm>
        </p:grpSpPr>
        <p:grpSp>
          <p:nvGrpSpPr>
            <p:cNvPr id="92165" name="Group 19"/>
            <p:cNvGrpSpPr>
              <a:grpSpLocks/>
            </p:cNvGrpSpPr>
            <p:nvPr/>
          </p:nvGrpSpPr>
          <p:grpSpPr bwMode="auto">
            <a:xfrm>
              <a:off x="3216" y="4027"/>
              <a:ext cx="263" cy="291"/>
              <a:chOff x="288" y="3840"/>
              <a:chExt cx="282" cy="384"/>
            </a:xfrm>
          </p:grpSpPr>
          <p:pic>
            <p:nvPicPr>
              <p:cNvPr id="92167" name="Picture 20" descr="ARS Logo">
                <a:hlinkClick r:id="rId3"/>
              </p:cNvPr>
              <p:cNvPicPr>
                <a:picLocks noChangeAspect="1" noChangeArrowheads="1"/>
              </p:cNvPicPr>
              <p:nvPr/>
            </p:nvPicPr>
            <p:blipFill>
              <a:blip r:embed="rId4" cstate="print"/>
              <a:srcRect/>
              <a:stretch>
                <a:fillRect/>
              </a:stretch>
            </p:blipFill>
            <p:spPr bwMode="auto">
              <a:xfrm>
                <a:off x="288" y="4032"/>
                <a:ext cx="282" cy="192"/>
              </a:xfrm>
              <a:prstGeom prst="rect">
                <a:avLst/>
              </a:prstGeom>
              <a:noFill/>
              <a:ln w="9525">
                <a:noFill/>
                <a:miter lim="800000"/>
                <a:headEnd/>
                <a:tailEnd/>
              </a:ln>
            </p:spPr>
          </p:pic>
          <p:pic>
            <p:nvPicPr>
              <p:cNvPr id="92168" name="Picture 21" descr="USDA Logo">
                <a:hlinkClick r:id="rId5"/>
              </p:cNvPr>
              <p:cNvPicPr>
                <a:picLocks noChangeAspect="1" noChangeArrowheads="1"/>
              </p:cNvPicPr>
              <p:nvPr/>
            </p:nvPicPr>
            <p:blipFill>
              <a:blip r:embed="rId6" cstate="print"/>
              <a:srcRect/>
              <a:stretch>
                <a:fillRect/>
              </a:stretch>
            </p:blipFill>
            <p:spPr bwMode="auto">
              <a:xfrm>
                <a:off x="288" y="3840"/>
                <a:ext cx="282" cy="192"/>
              </a:xfrm>
              <a:prstGeom prst="rect">
                <a:avLst/>
              </a:prstGeom>
              <a:noFill/>
              <a:ln w="9525">
                <a:noFill/>
                <a:miter lim="800000"/>
                <a:headEnd/>
                <a:tailEnd/>
              </a:ln>
            </p:spPr>
          </p:pic>
        </p:grpSp>
        <p:sp>
          <p:nvSpPr>
            <p:cNvPr id="92166" name="Text Box 22"/>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solidFill>
                    <a:srgbClr val="FFFFFF"/>
                  </a:solidFill>
                  <a:latin typeface="Comic Sans MS" pitchFamily="66" charset="0"/>
                </a:rPr>
                <a:t>JER</a:t>
              </a:r>
            </a:p>
          </p:txBody>
        </p:sp>
      </p:gr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0">
          <a:gsLst>
            <a:gs pos="0">
              <a:srgbClr val="D6B19C"/>
            </a:gs>
            <a:gs pos="30000">
              <a:srgbClr val="D49E6C"/>
            </a:gs>
            <a:gs pos="70000">
              <a:srgbClr val="A65528"/>
            </a:gs>
            <a:gs pos="100000">
              <a:srgbClr val="663012"/>
            </a:gs>
          </a:gsLst>
          <a:lin ang="5400000"/>
        </a:gra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0" y="0"/>
            <a:ext cx="9144000" cy="1371600"/>
          </a:xfrm>
        </p:spPr>
        <p:txBody>
          <a:bodyPr/>
          <a:lstStyle/>
          <a:p>
            <a:pPr eaLnBrk="1" hangingPunct="1"/>
            <a:r>
              <a:rPr lang="en-US" sz="2800" smtClean="0">
                <a:solidFill>
                  <a:srgbClr val="000000"/>
                </a:solidFill>
                <a:effectLst/>
              </a:rPr>
              <a:t>Everything we do to animals teaches “something” – the choice is ours on what we want them to learn.  Bottom line - animals respond to cues</a:t>
            </a:r>
          </a:p>
        </p:txBody>
      </p:sp>
      <p:sp>
        <p:nvSpPr>
          <p:cNvPr id="880643" name="Rectangle 3"/>
          <p:cNvSpPr>
            <a:spLocks noGrp="1" noChangeArrowheads="1"/>
          </p:cNvSpPr>
          <p:nvPr>
            <p:ph type="body" sz="half" idx="1"/>
          </p:nvPr>
        </p:nvSpPr>
        <p:spPr/>
        <p:txBody>
          <a:bodyPr/>
          <a:lstStyle/>
          <a:p>
            <a:pPr>
              <a:spcBef>
                <a:spcPct val="0"/>
              </a:spcBef>
              <a:buClrTx/>
              <a:buSzTx/>
              <a:buFontTx/>
              <a:buNone/>
              <a:defRPr/>
            </a:pPr>
            <a:endParaRPr lang="en-US" sz="4000" b="1" smtClean="0">
              <a:effectLst/>
            </a:endParaRPr>
          </a:p>
          <a:p>
            <a:pPr eaLnBrk="1" hangingPunct="1">
              <a:defRPr/>
            </a:pPr>
            <a:endParaRPr lang="en-US" sz="2800" smtClean="0"/>
          </a:p>
        </p:txBody>
      </p:sp>
      <p:grpSp>
        <p:nvGrpSpPr>
          <p:cNvPr id="93188" name="Group 4"/>
          <p:cNvGrpSpPr>
            <a:grpSpLocks/>
          </p:cNvGrpSpPr>
          <p:nvPr/>
        </p:nvGrpSpPr>
        <p:grpSpPr bwMode="auto">
          <a:xfrm>
            <a:off x="8077200" y="6396038"/>
            <a:ext cx="1066800" cy="461962"/>
            <a:chOff x="3216" y="4027"/>
            <a:chExt cx="672" cy="291"/>
          </a:xfrm>
        </p:grpSpPr>
        <p:grpSp>
          <p:nvGrpSpPr>
            <p:cNvPr id="93191" name="Group 5"/>
            <p:cNvGrpSpPr>
              <a:grpSpLocks/>
            </p:cNvGrpSpPr>
            <p:nvPr/>
          </p:nvGrpSpPr>
          <p:grpSpPr bwMode="auto">
            <a:xfrm>
              <a:off x="3216" y="4027"/>
              <a:ext cx="263" cy="291"/>
              <a:chOff x="288" y="3840"/>
              <a:chExt cx="282" cy="384"/>
            </a:xfrm>
          </p:grpSpPr>
          <p:pic>
            <p:nvPicPr>
              <p:cNvPr id="93193" name="Picture 6" descr="ARS Logo">
                <a:hlinkClick r:id="rId3"/>
              </p:cNvPr>
              <p:cNvPicPr>
                <a:picLocks noChangeAspect="1" noChangeArrowheads="1"/>
              </p:cNvPicPr>
              <p:nvPr/>
            </p:nvPicPr>
            <p:blipFill>
              <a:blip r:embed="rId4" cstate="print"/>
              <a:srcRect/>
              <a:stretch>
                <a:fillRect/>
              </a:stretch>
            </p:blipFill>
            <p:spPr bwMode="auto">
              <a:xfrm>
                <a:off x="288" y="4032"/>
                <a:ext cx="282" cy="192"/>
              </a:xfrm>
              <a:prstGeom prst="rect">
                <a:avLst/>
              </a:prstGeom>
              <a:noFill/>
              <a:ln w="9525">
                <a:noFill/>
                <a:miter lim="800000"/>
                <a:headEnd/>
                <a:tailEnd/>
              </a:ln>
            </p:spPr>
          </p:pic>
          <p:pic>
            <p:nvPicPr>
              <p:cNvPr id="93194" name="Picture 7" descr="USDA Logo">
                <a:hlinkClick r:id="rId5"/>
              </p:cNvPr>
              <p:cNvPicPr>
                <a:picLocks noChangeAspect="1" noChangeArrowheads="1"/>
              </p:cNvPicPr>
              <p:nvPr/>
            </p:nvPicPr>
            <p:blipFill>
              <a:blip r:embed="rId6" cstate="print"/>
              <a:srcRect/>
              <a:stretch>
                <a:fillRect/>
              </a:stretch>
            </p:blipFill>
            <p:spPr bwMode="auto">
              <a:xfrm>
                <a:off x="288" y="3840"/>
                <a:ext cx="282" cy="192"/>
              </a:xfrm>
              <a:prstGeom prst="rect">
                <a:avLst/>
              </a:prstGeom>
              <a:noFill/>
              <a:ln w="9525">
                <a:noFill/>
                <a:miter lim="800000"/>
                <a:headEnd/>
                <a:tailEnd/>
              </a:ln>
            </p:spPr>
          </p:pic>
        </p:grpSp>
        <p:sp>
          <p:nvSpPr>
            <p:cNvPr id="93192" name="Text Box 8"/>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solidFill>
                    <a:srgbClr val="FFFFFF"/>
                  </a:solidFill>
                  <a:latin typeface="Comic Sans MS" pitchFamily="66" charset="0"/>
                </a:rPr>
                <a:t>JER</a:t>
              </a:r>
            </a:p>
          </p:txBody>
        </p:sp>
      </p:grpSp>
      <p:pic>
        <p:nvPicPr>
          <p:cNvPr id="93189" name="Picture 12" descr="loading a cow - cartoon"/>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276350" y="1905000"/>
            <a:ext cx="6477000" cy="3886200"/>
          </a:xfrm>
          <a:prstGeom prst="rect">
            <a:avLst/>
          </a:prstGeom>
          <a:noFill/>
          <a:ln w="9525">
            <a:noFill/>
            <a:miter lim="800000"/>
            <a:headEnd/>
            <a:tailEnd/>
          </a:ln>
        </p:spPr>
      </p:pic>
      <p:sp>
        <p:nvSpPr>
          <p:cNvPr id="93190" name="Rectangle 1"/>
          <p:cNvSpPr>
            <a:spLocks noChangeArrowheads="1"/>
          </p:cNvSpPr>
          <p:nvPr/>
        </p:nvSpPr>
        <p:spPr bwMode="auto">
          <a:xfrm>
            <a:off x="1276350" y="5529263"/>
            <a:ext cx="6477000" cy="261937"/>
          </a:xfrm>
          <a:prstGeom prst="rect">
            <a:avLst/>
          </a:prstGeom>
          <a:noFill/>
          <a:ln w="9525">
            <a:noFill/>
            <a:miter lim="800000"/>
            <a:headEnd/>
            <a:tailEnd/>
          </a:ln>
        </p:spPr>
        <p:txBody>
          <a:bodyPr>
            <a:spAutoFit/>
          </a:bodyPr>
          <a:lstStyle/>
          <a:p>
            <a:r>
              <a:rPr lang="en-US" sz="1100">
                <a:solidFill>
                  <a:srgbClr val="000000"/>
                </a:solidFill>
              </a:rPr>
              <a:t>Illustration by Don Trawin, Saturday Evening Post. 2000. (6)272:50-51</a:t>
            </a:r>
            <a:endParaRPr lang="en-US" sz="1100"/>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0">
          <a:gsLst>
            <a:gs pos="0">
              <a:srgbClr val="D6B19C"/>
            </a:gs>
            <a:gs pos="30000">
              <a:srgbClr val="D49E6C"/>
            </a:gs>
            <a:gs pos="70000">
              <a:srgbClr val="A65528"/>
            </a:gs>
            <a:gs pos="100000">
              <a:srgbClr val="663012"/>
            </a:gs>
          </a:gsLst>
          <a:lin ang="5400000"/>
        </a:gra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219075" y="152400"/>
            <a:ext cx="8715375" cy="1981200"/>
          </a:xfrm>
        </p:spPr>
        <p:txBody>
          <a:bodyPr/>
          <a:lstStyle/>
          <a:p>
            <a:pPr eaLnBrk="1" hangingPunct="1"/>
            <a:r>
              <a:rPr lang="en-US" sz="3600" b="1" cap="all" dirty="0" smtClean="0">
                <a:solidFill>
                  <a:srgbClr val="000000"/>
                </a:solidFill>
                <a:effectLst>
                  <a:outerShdw blurRad="38100" dist="38100" dir="2700000" algn="tl">
                    <a:srgbClr val="000000">
                      <a:alpha val="43137"/>
                    </a:srgbClr>
                  </a:outerShdw>
                </a:effectLst>
              </a:rPr>
              <a:t>SOME BEHAVIOR BASICS –</a:t>
            </a:r>
            <a:r>
              <a:rPr lang="en-US" sz="1400" b="1" cap="all" dirty="0" smtClean="0">
                <a:solidFill>
                  <a:srgbClr val="000000"/>
                </a:solidFill>
                <a:effectLst>
                  <a:outerShdw blurRad="38100" dist="38100" dir="2700000" algn="tl">
                    <a:srgbClr val="000000">
                      <a:alpha val="43137"/>
                    </a:srgbClr>
                  </a:outerShdw>
                </a:effectLst>
              </a:rPr>
              <a:t/>
            </a:r>
            <a:br>
              <a:rPr lang="en-US" sz="1400" b="1" cap="all" dirty="0" smtClean="0">
                <a:solidFill>
                  <a:srgbClr val="000000"/>
                </a:solidFill>
                <a:effectLst>
                  <a:outerShdw blurRad="38100" dist="38100" dir="2700000" algn="tl">
                    <a:srgbClr val="000000">
                      <a:alpha val="43137"/>
                    </a:srgbClr>
                  </a:outerShdw>
                </a:effectLst>
              </a:rPr>
            </a:br>
            <a:r>
              <a:rPr lang="en-US" sz="3600" b="1" cap="all" dirty="0" smtClean="0">
                <a:solidFill>
                  <a:srgbClr val="000000"/>
                </a:solidFill>
                <a:effectLst>
                  <a:outerShdw blurRad="38100" dist="38100" dir="2700000" algn="tl">
                    <a:srgbClr val="000000">
                      <a:alpha val="43137"/>
                    </a:srgbClr>
                  </a:outerShdw>
                </a:effectLst>
              </a:rPr>
              <a:t/>
            </a:r>
            <a:br>
              <a:rPr lang="en-US" sz="3600" b="1" cap="all" dirty="0" smtClean="0">
                <a:solidFill>
                  <a:srgbClr val="000000"/>
                </a:solidFill>
                <a:effectLst>
                  <a:outerShdw blurRad="38100" dist="38100" dir="2700000" algn="tl">
                    <a:srgbClr val="000000">
                      <a:alpha val="43137"/>
                    </a:srgbClr>
                  </a:outerShdw>
                </a:effectLst>
              </a:rPr>
            </a:br>
            <a:r>
              <a:rPr lang="en-US" sz="1800" b="1" cap="all" dirty="0" smtClean="0">
                <a:solidFill>
                  <a:srgbClr val="000000"/>
                </a:solidFill>
                <a:effectLst/>
              </a:rPr>
              <a:t>Around Every Animal Exists Three Zones</a:t>
            </a:r>
            <a:br>
              <a:rPr lang="en-US" sz="1800" b="1" cap="all" dirty="0" smtClean="0">
                <a:solidFill>
                  <a:srgbClr val="000000"/>
                </a:solidFill>
                <a:effectLst/>
              </a:rPr>
            </a:br>
            <a:r>
              <a:rPr lang="en-US" sz="1800" b="1" cap="all" dirty="0" smtClean="0">
                <a:solidFill>
                  <a:srgbClr val="000000"/>
                </a:solidFill>
                <a:effectLst/>
              </a:rPr>
              <a:t> WHEN THE FLIGHT ZONE IS PENETRATED MOVEMENT OCCURS</a:t>
            </a:r>
          </a:p>
        </p:txBody>
      </p:sp>
      <p:sp>
        <p:nvSpPr>
          <p:cNvPr id="492556" name="Oval 12"/>
          <p:cNvSpPr>
            <a:spLocks noChangeArrowheads="1"/>
          </p:cNvSpPr>
          <p:nvPr/>
        </p:nvSpPr>
        <p:spPr bwMode="auto">
          <a:xfrm>
            <a:off x="2362200" y="2133600"/>
            <a:ext cx="3124200" cy="3429000"/>
          </a:xfrm>
          <a:prstGeom prst="ellipse">
            <a:avLst/>
          </a:prstGeom>
          <a:solidFill>
            <a:srgbClr val="CCECFF"/>
          </a:solidFill>
          <a:ln w="9525" algn="ctr">
            <a:solidFill>
              <a:srgbClr val="000000"/>
            </a:solidFill>
            <a:round/>
            <a:headEnd/>
            <a:tailEnd/>
          </a:ln>
          <a:effectLst/>
          <a:extLst/>
        </p:spPr>
        <p:txBody>
          <a:bodyPr wrap="none" anchor="ct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4212" name="Oval 13" descr="Large grid"/>
          <p:cNvSpPr>
            <a:spLocks noChangeArrowheads="1"/>
          </p:cNvSpPr>
          <p:nvPr/>
        </p:nvSpPr>
        <p:spPr bwMode="auto">
          <a:xfrm>
            <a:off x="3052763" y="2819400"/>
            <a:ext cx="1752600" cy="2028825"/>
          </a:xfrm>
          <a:prstGeom prst="ellipse">
            <a:avLst/>
          </a:prstGeom>
          <a:pattFill prst="lgGrid">
            <a:fgClr>
              <a:srgbClr val="FFCC00"/>
            </a:fgClr>
            <a:bgClr>
              <a:srgbClr val="765E00"/>
            </a:bgClr>
          </a:pattFill>
          <a:ln w="9525" algn="ctr">
            <a:solidFill>
              <a:srgbClr val="000000"/>
            </a:solidFill>
            <a:prstDash val="sysDash"/>
            <a:round/>
            <a:headEnd/>
            <a:tailEnd/>
          </a:ln>
        </p:spPr>
        <p:txBody>
          <a:bodyPr wrap="none" anchor="ctr"/>
          <a:lstStyle/>
          <a:p>
            <a:pPr algn="ctr"/>
            <a:endParaRPr lang="en-AU" dirty="0">
              <a:solidFill>
                <a:srgbClr val="FFFFFF"/>
              </a:solidFill>
            </a:endParaRPr>
          </a:p>
        </p:txBody>
      </p:sp>
      <p:sp>
        <p:nvSpPr>
          <p:cNvPr id="492558" name="Oval 14" descr="Shingle"/>
          <p:cNvSpPr>
            <a:spLocks noChangeArrowheads="1"/>
          </p:cNvSpPr>
          <p:nvPr/>
        </p:nvSpPr>
        <p:spPr bwMode="auto">
          <a:xfrm>
            <a:off x="3352800" y="3081338"/>
            <a:ext cx="1143000" cy="1219200"/>
          </a:xfrm>
          <a:prstGeom prst="ellipse">
            <a:avLst/>
          </a:prstGeom>
          <a:pattFill prst="shingle">
            <a:fgClr>
              <a:srgbClr val="CC3300"/>
            </a:fgClr>
            <a:bgClr>
              <a:srgbClr val="5E1700"/>
            </a:bgClr>
          </a:pattFill>
          <a:ln w="9525" algn="ctr">
            <a:solidFill>
              <a:srgbClr val="000000"/>
            </a:solidFill>
            <a:round/>
            <a:headEnd/>
            <a:tailEnd/>
          </a:ln>
          <a:effectLst/>
          <a:extLst/>
        </p:spPr>
        <p:txBody>
          <a:bodyPr wrap="none" anchor="ct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4214" name="Text Box 15"/>
          <p:cNvSpPr txBox="1">
            <a:spLocks noChangeArrowheads="1"/>
          </p:cNvSpPr>
          <p:nvPr/>
        </p:nvSpPr>
        <p:spPr bwMode="auto">
          <a:xfrm>
            <a:off x="5470525" y="2471738"/>
            <a:ext cx="1754188" cy="457200"/>
          </a:xfrm>
          <a:prstGeom prst="rect">
            <a:avLst/>
          </a:prstGeom>
          <a:noFill/>
          <a:ln w="9525" algn="ctr">
            <a:noFill/>
            <a:miter lim="800000"/>
            <a:headEnd/>
            <a:tailEnd/>
          </a:ln>
        </p:spPr>
        <p:txBody>
          <a:bodyPr wrap="none">
            <a:spAutoFit/>
          </a:bodyPr>
          <a:lstStyle/>
          <a:p>
            <a:r>
              <a:rPr lang="en-US" sz="2400" dirty="0">
                <a:solidFill>
                  <a:srgbClr val="000000"/>
                </a:solidFill>
              </a:rPr>
              <a:t>Recognition</a:t>
            </a:r>
          </a:p>
        </p:txBody>
      </p:sp>
      <p:sp>
        <p:nvSpPr>
          <p:cNvPr id="94215" name="Rectangle 16"/>
          <p:cNvSpPr>
            <a:spLocks noChangeArrowheads="1"/>
          </p:cNvSpPr>
          <p:nvPr/>
        </p:nvSpPr>
        <p:spPr bwMode="auto">
          <a:xfrm>
            <a:off x="5791200" y="3354388"/>
            <a:ext cx="922338" cy="457200"/>
          </a:xfrm>
          <a:prstGeom prst="rect">
            <a:avLst/>
          </a:prstGeom>
          <a:noFill/>
          <a:ln w="9525" algn="ctr">
            <a:noFill/>
            <a:miter lim="800000"/>
            <a:headEnd/>
            <a:tailEnd/>
          </a:ln>
        </p:spPr>
        <p:txBody>
          <a:bodyPr wrap="none">
            <a:spAutoFit/>
          </a:bodyPr>
          <a:lstStyle/>
          <a:p>
            <a:r>
              <a:rPr lang="en-US" sz="2400" dirty="0">
                <a:solidFill>
                  <a:srgbClr val="000000"/>
                </a:solidFill>
              </a:rPr>
              <a:t>Flight</a:t>
            </a:r>
          </a:p>
        </p:txBody>
      </p:sp>
      <p:sp>
        <p:nvSpPr>
          <p:cNvPr id="492561" name="Line 17"/>
          <p:cNvSpPr>
            <a:spLocks noChangeShapeType="1"/>
          </p:cNvSpPr>
          <p:nvPr/>
        </p:nvSpPr>
        <p:spPr bwMode="auto">
          <a:xfrm flipH="1">
            <a:off x="4953000" y="2819400"/>
            <a:ext cx="533400" cy="304800"/>
          </a:xfrm>
          <a:prstGeom prst="line">
            <a:avLst/>
          </a:prstGeom>
          <a:noFill/>
          <a:ln w="38100">
            <a:solidFill>
              <a:srgbClr val="000000"/>
            </a:solidFill>
            <a:round/>
            <a:headEnd/>
            <a:tailEnd type="triangle" w="med" len="med"/>
          </a:ln>
          <a:effectLst/>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492562" name="Line 18"/>
          <p:cNvSpPr>
            <a:spLocks noChangeShapeType="1"/>
          </p:cNvSpPr>
          <p:nvPr/>
        </p:nvSpPr>
        <p:spPr bwMode="auto">
          <a:xfrm flipH="1">
            <a:off x="4571999" y="3581400"/>
            <a:ext cx="1266825" cy="76200"/>
          </a:xfrm>
          <a:prstGeom prst="line">
            <a:avLst/>
          </a:prstGeom>
          <a:noFill/>
          <a:ln w="38100">
            <a:solidFill>
              <a:srgbClr val="000000"/>
            </a:solidFill>
            <a:round/>
            <a:headEnd/>
            <a:tailEnd type="triangle" w="med" len="med"/>
          </a:ln>
          <a:effectLst/>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492563" name="Line 19"/>
          <p:cNvSpPr>
            <a:spLocks noChangeShapeType="1"/>
          </p:cNvSpPr>
          <p:nvPr/>
        </p:nvSpPr>
        <p:spPr bwMode="auto">
          <a:xfrm flipH="1" flipV="1">
            <a:off x="4241800" y="3962400"/>
            <a:ext cx="1600200" cy="685800"/>
          </a:xfrm>
          <a:prstGeom prst="line">
            <a:avLst/>
          </a:prstGeom>
          <a:noFill/>
          <a:ln w="38100">
            <a:solidFill>
              <a:srgbClr val="000000"/>
            </a:solidFill>
            <a:round/>
            <a:headEnd/>
            <a:tailEnd type="triangle" w="med" len="med"/>
          </a:ln>
          <a:effectLst/>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4219" name="Rectangle 20"/>
          <p:cNvSpPr>
            <a:spLocks noChangeArrowheads="1"/>
          </p:cNvSpPr>
          <p:nvPr/>
        </p:nvSpPr>
        <p:spPr bwMode="auto">
          <a:xfrm>
            <a:off x="5791200" y="4419600"/>
            <a:ext cx="852488" cy="457200"/>
          </a:xfrm>
          <a:prstGeom prst="rect">
            <a:avLst/>
          </a:prstGeom>
          <a:noFill/>
          <a:ln w="9525" algn="ctr">
            <a:noFill/>
            <a:miter lim="800000"/>
            <a:headEnd/>
            <a:tailEnd/>
          </a:ln>
        </p:spPr>
        <p:txBody>
          <a:bodyPr wrap="none">
            <a:spAutoFit/>
          </a:bodyPr>
          <a:lstStyle/>
          <a:p>
            <a:r>
              <a:rPr lang="en-US" sz="2400" dirty="0">
                <a:solidFill>
                  <a:srgbClr val="000000"/>
                </a:solidFill>
              </a:rPr>
              <a:t>Fight</a:t>
            </a:r>
          </a:p>
        </p:txBody>
      </p:sp>
      <p:sp>
        <p:nvSpPr>
          <p:cNvPr id="94220" name="Rectangle 24"/>
          <p:cNvSpPr>
            <a:spLocks noChangeArrowheads="1"/>
          </p:cNvSpPr>
          <p:nvPr/>
        </p:nvSpPr>
        <p:spPr bwMode="auto">
          <a:xfrm>
            <a:off x="88900" y="6172200"/>
            <a:ext cx="5943600" cy="457200"/>
          </a:xfrm>
          <a:prstGeom prst="rect">
            <a:avLst/>
          </a:prstGeom>
          <a:noFill/>
          <a:ln w="9525" algn="ctr">
            <a:noFill/>
            <a:miter lim="800000"/>
            <a:headEnd/>
            <a:tailEnd/>
          </a:ln>
        </p:spPr>
        <p:txBody>
          <a:bodyPr>
            <a:spAutoFit/>
          </a:bodyPr>
          <a:lstStyle/>
          <a:p>
            <a:r>
              <a:rPr lang="en-US" sz="1200" dirty="0">
                <a:solidFill>
                  <a:srgbClr val="000000"/>
                </a:solidFill>
              </a:rPr>
              <a:t>For details see Smith, B.  1998.  Moving ’ em – A guide to low stress animal handling.  The Graziers Hui, Kamuela, HI.</a:t>
            </a:r>
          </a:p>
        </p:txBody>
      </p:sp>
      <p:grpSp>
        <p:nvGrpSpPr>
          <p:cNvPr id="94221" name="Group 28"/>
          <p:cNvGrpSpPr>
            <a:grpSpLocks/>
          </p:cNvGrpSpPr>
          <p:nvPr/>
        </p:nvGrpSpPr>
        <p:grpSpPr bwMode="auto">
          <a:xfrm>
            <a:off x="8077200" y="6396038"/>
            <a:ext cx="1066800" cy="461962"/>
            <a:chOff x="3216" y="4027"/>
            <a:chExt cx="672" cy="291"/>
          </a:xfrm>
        </p:grpSpPr>
        <p:grpSp>
          <p:nvGrpSpPr>
            <p:cNvPr id="94225" name="Group 29"/>
            <p:cNvGrpSpPr>
              <a:grpSpLocks/>
            </p:cNvGrpSpPr>
            <p:nvPr/>
          </p:nvGrpSpPr>
          <p:grpSpPr bwMode="auto">
            <a:xfrm>
              <a:off x="3216" y="4027"/>
              <a:ext cx="263" cy="291"/>
              <a:chOff x="288" y="3840"/>
              <a:chExt cx="282" cy="384"/>
            </a:xfrm>
          </p:grpSpPr>
          <p:pic>
            <p:nvPicPr>
              <p:cNvPr id="94227" name="Picture 30" descr="ARS Logo">
                <a:hlinkClick r:id="rId3"/>
              </p:cNvPr>
              <p:cNvPicPr>
                <a:picLocks noChangeAspect="1" noChangeArrowheads="1"/>
              </p:cNvPicPr>
              <p:nvPr/>
            </p:nvPicPr>
            <p:blipFill>
              <a:blip r:embed="rId4" cstate="print"/>
              <a:srcRect/>
              <a:stretch>
                <a:fillRect/>
              </a:stretch>
            </p:blipFill>
            <p:spPr bwMode="auto">
              <a:xfrm>
                <a:off x="288" y="4032"/>
                <a:ext cx="282" cy="192"/>
              </a:xfrm>
              <a:prstGeom prst="rect">
                <a:avLst/>
              </a:prstGeom>
              <a:noFill/>
              <a:ln w="9525">
                <a:noFill/>
                <a:miter lim="800000"/>
                <a:headEnd/>
                <a:tailEnd/>
              </a:ln>
            </p:spPr>
          </p:pic>
          <p:pic>
            <p:nvPicPr>
              <p:cNvPr id="94228" name="Picture 31" descr="USDA Logo">
                <a:hlinkClick r:id="rId5"/>
              </p:cNvPr>
              <p:cNvPicPr>
                <a:picLocks noChangeAspect="1" noChangeArrowheads="1"/>
              </p:cNvPicPr>
              <p:nvPr/>
            </p:nvPicPr>
            <p:blipFill>
              <a:blip r:embed="rId6" cstate="print"/>
              <a:srcRect/>
              <a:stretch>
                <a:fillRect/>
              </a:stretch>
            </p:blipFill>
            <p:spPr bwMode="auto">
              <a:xfrm>
                <a:off x="288" y="3840"/>
                <a:ext cx="282" cy="192"/>
              </a:xfrm>
              <a:prstGeom prst="rect">
                <a:avLst/>
              </a:prstGeom>
              <a:noFill/>
              <a:ln w="9525">
                <a:noFill/>
                <a:miter lim="800000"/>
                <a:headEnd/>
                <a:tailEnd/>
              </a:ln>
            </p:spPr>
          </p:pic>
        </p:grpSp>
        <p:sp>
          <p:nvSpPr>
            <p:cNvPr id="94226" name="Text Box 32"/>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dirty="0">
                  <a:solidFill>
                    <a:srgbClr val="FFFFFF"/>
                  </a:solidFill>
                  <a:latin typeface="Comic Sans MS" pitchFamily="66" charset="0"/>
                </a:rPr>
                <a:t>JER</a:t>
              </a:r>
            </a:p>
          </p:txBody>
        </p:sp>
      </p:grpSp>
      <p:sp>
        <p:nvSpPr>
          <p:cNvPr id="492577" name="Line 33"/>
          <p:cNvSpPr>
            <a:spLocks noChangeShapeType="1"/>
          </p:cNvSpPr>
          <p:nvPr/>
        </p:nvSpPr>
        <p:spPr bwMode="auto">
          <a:xfrm>
            <a:off x="3937000" y="3479800"/>
            <a:ext cx="0" cy="457200"/>
          </a:xfrm>
          <a:prstGeom prst="line">
            <a:avLst/>
          </a:prstGeom>
          <a:noFill/>
          <a:ln w="76200">
            <a:solidFill>
              <a:srgbClr val="000000"/>
            </a:solidFill>
            <a:round/>
            <a:headEnd/>
            <a:tailEnd/>
          </a:ln>
          <a:effectLst/>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pic>
        <p:nvPicPr>
          <p:cNvPr id="94223" name="Picture 35" descr="14-08-07_13.jpg">
            <a:hlinkClick r:id="rId7"/>
          </p:cNvPr>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657600" y="3302000"/>
            <a:ext cx="542925" cy="819150"/>
          </a:xfrm>
          <a:prstGeom prst="rect">
            <a:avLst/>
          </a:prstGeom>
          <a:noFill/>
          <a:ln w="9525">
            <a:noFill/>
            <a:miter lim="800000"/>
            <a:headEnd/>
            <a:tailEnd/>
          </a:ln>
        </p:spPr>
      </p:pic>
      <p:sp>
        <p:nvSpPr>
          <p:cNvPr id="94224" name="Rectangle 36"/>
          <p:cNvSpPr>
            <a:spLocks noChangeArrowheads="1"/>
          </p:cNvSpPr>
          <p:nvPr/>
        </p:nvSpPr>
        <p:spPr bwMode="auto">
          <a:xfrm>
            <a:off x="0" y="6670675"/>
            <a:ext cx="7234238" cy="184150"/>
          </a:xfrm>
          <a:prstGeom prst="rect">
            <a:avLst/>
          </a:prstGeom>
          <a:noFill/>
          <a:ln w="9525" algn="ctr">
            <a:noFill/>
            <a:miter lim="800000"/>
            <a:headEnd/>
            <a:tailEnd/>
          </a:ln>
        </p:spPr>
        <p:txBody>
          <a:bodyPr wrap="none">
            <a:spAutoFit/>
          </a:bodyPr>
          <a:lstStyle/>
          <a:p>
            <a:r>
              <a:rPr lang="en-US" sz="600" dirty="0">
                <a:solidFill>
                  <a:srgbClr val="000000"/>
                </a:solidFill>
              </a:rPr>
              <a:t>J&amp;zTi=1&amp;sdn=webclipart&amp;cdn=compute&amp;tm=11&amp;gps=325_429_1516_777&amp;f=00&amp;tt=14&amp;bt=0&amp;bts=0&amp;zu=http%3A//classroomclipart.com/cgi-bin/kids/imageFolio.cgi%3Fdirect%3DClipart/Animals/Cow_Clipart</a:t>
            </a:r>
          </a:p>
        </p:txBody>
      </p:sp>
      <p:sp>
        <p:nvSpPr>
          <p:cNvPr id="21" name="Line 18"/>
          <p:cNvSpPr>
            <a:spLocks noChangeShapeType="1"/>
          </p:cNvSpPr>
          <p:nvPr/>
        </p:nvSpPr>
        <p:spPr bwMode="auto">
          <a:xfrm flipH="1" flipV="1">
            <a:off x="4495800" y="4848225"/>
            <a:ext cx="1066800" cy="409575"/>
          </a:xfrm>
          <a:prstGeom prst="line">
            <a:avLst/>
          </a:prstGeom>
          <a:noFill/>
          <a:ln w="38100">
            <a:solidFill>
              <a:srgbClr val="FF0000"/>
            </a:solidFill>
            <a:prstDash val="sysDot"/>
            <a:round/>
            <a:headEnd/>
            <a:tailEnd type="triangle" w="med" len="med"/>
          </a:ln>
          <a:effectLst/>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2" name="TextBox 1"/>
          <p:cNvSpPr txBox="1"/>
          <p:nvPr/>
        </p:nvSpPr>
        <p:spPr>
          <a:xfrm>
            <a:off x="5483232" y="5067300"/>
            <a:ext cx="2209452" cy="369332"/>
          </a:xfrm>
          <a:prstGeom prst="rect">
            <a:avLst/>
          </a:prstGeom>
          <a:noFill/>
        </p:spPr>
        <p:txBody>
          <a:bodyPr wrap="none" rtlCol="0">
            <a:spAutoFit/>
          </a:bodyPr>
          <a:lstStyle/>
          <a:p>
            <a:pPr algn="ctr"/>
            <a:r>
              <a:rPr lang="en-US" dirty="0" smtClean="0">
                <a:solidFill>
                  <a:srgbClr val="FF0000"/>
                </a:solidFill>
                <a:effectLst>
                  <a:outerShdw blurRad="38100" dist="38100" dir="2700000" algn="tl">
                    <a:srgbClr val="000000">
                      <a:alpha val="43137"/>
                    </a:srgbClr>
                  </a:outerShdw>
                </a:effectLst>
              </a:rPr>
              <a:t>“A DYNAMIC BAND”</a:t>
            </a:r>
            <a:endParaRPr lang="en-US" dirty="0">
              <a:solidFill>
                <a:srgbClr val="FF0000"/>
              </a:solidFill>
              <a:effectLst>
                <a:outerShdw blurRad="38100" dist="38100" dir="2700000" algn="tl">
                  <a:srgbClr val="000000">
                    <a:alpha val="43137"/>
                  </a:srgbClr>
                </a:outerShdw>
              </a:effectLst>
            </a:endParaRPr>
          </a:p>
        </p:txBody>
      </p:sp>
      <p:sp>
        <p:nvSpPr>
          <p:cNvPr id="3" name="32-Point Star 2"/>
          <p:cNvSpPr/>
          <p:nvPr/>
        </p:nvSpPr>
        <p:spPr bwMode="auto">
          <a:xfrm>
            <a:off x="2971800" y="2700338"/>
            <a:ext cx="1981200" cy="2352674"/>
          </a:xfrm>
          <a:prstGeom prst="star32">
            <a:avLst/>
          </a:prstGeom>
          <a:noFill/>
          <a:ln w="12700" cap="flat" cmpd="sng" algn="ctr">
            <a:solidFill>
              <a:srgbClr val="FD0303"/>
            </a:solid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outerShdw blurRad="38100" dist="38100" dir="2700000" algn="tl">
                  <a:srgbClr val="000000">
                    <a:alpha val="43137"/>
                  </a:srgbClr>
                </a:outerShdw>
              </a:effectLst>
              <a:latin typeface="Tahoma"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0">
          <a:gsLst>
            <a:gs pos="0">
              <a:srgbClr val="D6B19C"/>
            </a:gs>
            <a:gs pos="30000">
              <a:srgbClr val="D49E6C"/>
            </a:gs>
            <a:gs pos="70000">
              <a:srgbClr val="A65528"/>
            </a:gs>
            <a:gs pos="100000">
              <a:srgbClr val="663012"/>
            </a:gs>
          </a:gsLst>
          <a:lin ang="5400000"/>
        </a:gradFill>
        <a:effectLst/>
      </p:bgPr>
    </p:bg>
    <p:spTree>
      <p:nvGrpSpPr>
        <p:cNvPr id="1" name=""/>
        <p:cNvGrpSpPr/>
        <p:nvPr/>
      </p:nvGrpSpPr>
      <p:grpSpPr>
        <a:xfrm>
          <a:off x="0" y="0"/>
          <a:ext cx="0" cy="0"/>
          <a:chOff x="0" y="0"/>
          <a:chExt cx="0" cy="0"/>
        </a:xfrm>
      </p:grpSpPr>
      <p:pic>
        <p:nvPicPr>
          <p:cNvPr id="95234" name="Picture 2" descr="Dean with cow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1146175"/>
            <a:ext cx="8534400" cy="5527675"/>
          </a:xfrm>
          <a:prstGeom prst="rect">
            <a:avLst/>
          </a:prstGeom>
          <a:noFill/>
          <a:ln w="9525">
            <a:noFill/>
            <a:miter lim="800000"/>
            <a:headEnd/>
            <a:tailEnd/>
          </a:ln>
        </p:spPr>
      </p:pic>
      <p:sp>
        <p:nvSpPr>
          <p:cNvPr id="95235" name="Rectangle 3"/>
          <p:cNvSpPr>
            <a:spLocks noGrp="1" noChangeArrowheads="1"/>
          </p:cNvSpPr>
          <p:nvPr>
            <p:ph type="title"/>
          </p:nvPr>
        </p:nvSpPr>
        <p:spPr>
          <a:xfrm>
            <a:off x="0" y="-152400"/>
            <a:ext cx="9144000" cy="1371600"/>
          </a:xfrm>
        </p:spPr>
        <p:txBody>
          <a:bodyPr/>
          <a:lstStyle/>
          <a:p>
            <a:pPr eaLnBrk="1" hangingPunct="1"/>
            <a:r>
              <a:rPr lang="en-US" sz="3600" b="1" cap="all" dirty="0" smtClean="0">
                <a:solidFill>
                  <a:srgbClr val="000000"/>
                </a:solidFill>
                <a:effectLst>
                  <a:outerShdw blurRad="38100" dist="38100" dir="2700000" algn="tl">
                    <a:srgbClr val="000000">
                      <a:alpha val="43137"/>
                    </a:srgbClr>
                  </a:outerShdw>
                </a:effectLst>
              </a:rPr>
              <a:t>The Recognition Zone</a:t>
            </a:r>
          </a:p>
        </p:txBody>
      </p:sp>
      <p:grpSp>
        <p:nvGrpSpPr>
          <p:cNvPr id="95236" name="Group 4"/>
          <p:cNvGrpSpPr>
            <a:grpSpLocks/>
          </p:cNvGrpSpPr>
          <p:nvPr/>
        </p:nvGrpSpPr>
        <p:grpSpPr bwMode="auto">
          <a:xfrm>
            <a:off x="8077200" y="6396038"/>
            <a:ext cx="1066800" cy="461962"/>
            <a:chOff x="3216" y="4027"/>
            <a:chExt cx="672" cy="291"/>
          </a:xfrm>
        </p:grpSpPr>
        <p:grpSp>
          <p:nvGrpSpPr>
            <p:cNvPr id="95237" name="Group 5"/>
            <p:cNvGrpSpPr>
              <a:grpSpLocks/>
            </p:cNvGrpSpPr>
            <p:nvPr/>
          </p:nvGrpSpPr>
          <p:grpSpPr bwMode="auto">
            <a:xfrm>
              <a:off x="3216" y="4027"/>
              <a:ext cx="263" cy="291"/>
              <a:chOff x="288" y="3840"/>
              <a:chExt cx="282" cy="384"/>
            </a:xfrm>
          </p:grpSpPr>
          <p:pic>
            <p:nvPicPr>
              <p:cNvPr id="95239" name="Picture 6" descr="ARS Logo">
                <a:hlinkClick r:id="rId4"/>
              </p:cNvPr>
              <p:cNvPicPr>
                <a:picLocks noChangeAspect="1" noChangeArrowheads="1"/>
              </p:cNvPicPr>
              <p:nvPr/>
            </p:nvPicPr>
            <p:blipFill>
              <a:blip r:embed="rId5" cstate="print"/>
              <a:srcRect/>
              <a:stretch>
                <a:fillRect/>
              </a:stretch>
            </p:blipFill>
            <p:spPr bwMode="auto">
              <a:xfrm>
                <a:off x="288" y="4032"/>
                <a:ext cx="282" cy="192"/>
              </a:xfrm>
              <a:prstGeom prst="rect">
                <a:avLst/>
              </a:prstGeom>
              <a:noFill/>
              <a:ln w="9525">
                <a:noFill/>
                <a:miter lim="800000"/>
                <a:headEnd/>
                <a:tailEnd/>
              </a:ln>
            </p:spPr>
          </p:pic>
          <p:pic>
            <p:nvPicPr>
              <p:cNvPr id="95240" name="Picture 7" descr="USDA Logo">
                <a:hlinkClick r:id="rId6"/>
              </p:cNvPr>
              <p:cNvPicPr>
                <a:picLocks noChangeAspect="1" noChangeArrowheads="1"/>
              </p:cNvPicPr>
              <p:nvPr/>
            </p:nvPicPr>
            <p:blipFill>
              <a:blip r:embed="rId7" cstate="print"/>
              <a:srcRect/>
              <a:stretch>
                <a:fillRect/>
              </a:stretch>
            </p:blipFill>
            <p:spPr bwMode="auto">
              <a:xfrm>
                <a:off x="288" y="3840"/>
                <a:ext cx="282" cy="192"/>
              </a:xfrm>
              <a:prstGeom prst="rect">
                <a:avLst/>
              </a:prstGeom>
              <a:noFill/>
              <a:ln w="9525">
                <a:noFill/>
                <a:miter lim="800000"/>
                <a:headEnd/>
                <a:tailEnd/>
              </a:ln>
            </p:spPr>
          </p:pic>
        </p:grpSp>
        <p:sp>
          <p:nvSpPr>
            <p:cNvPr id="95238" name="Text Box 8"/>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dirty="0">
                  <a:solidFill>
                    <a:srgbClr val="FFFFFF"/>
                  </a:solidFill>
                  <a:latin typeface="Comic Sans MS" pitchFamily="66" charset="0"/>
                </a:rPr>
                <a:t>JER</a:t>
              </a:r>
            </a:p>
          </p:txBody>
        </p:sp>
      </p:gr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0">
          <a:gsLst>
            <a:gs pos="0">
              <a:srgbClr val="D6B19C"/>
            </a:gs>
            <a:gs pos="30000">
              <a:srgbClr val="D49E6C"/>
            </a:gs>
            <a:gs pos="70000">
              <a:srgbClr val="A65528"/>
            </a:gs>
            <a:gs pos="100000">
              <a:srgbClr val="663012"/>
            </a:gs>
          </a:gsLst>
          <a:lin ang="5400000"/>
        </a:gradFill>
        <a:effectLst/>
      </p:bgPr>
    </p:bg>
    <p:spTree>
      <p:nvGrpSpPr>
        <p:cNvPr id="1" name=""/>
        <p:cNvGrpSpPr/>
        <p:nvPr/>
      </p:nvGrpSpPr>
      <p:grpSpPr>
        <a:xfrm>
          <a:off x="0" y="0"/>
          <a:ext cx="0" cy="0"/>
          <a:chOff x="0" y="0"/>
          <a:chExt cx="0" cy="0"/>
        </a:xfrm>
      </p:grpSpPr>
      <p:pic>
        <p:nvPicPr>
          <p:cNvPr id="96258" name="Picture 2" descr="Dean with cows-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929878"/>
            <a:ext cx="8686800" cy="5581650"/>
          </a:xfrm>
          <a:prstGeom prst="rect">
            <a:avLst/>
          </a:prstGeom>
          <a:noFill/>
          <a:ln w="9525">
            <a:noFill/>
            <a:miter lim="800000"/>
            <a:headEnd/>
            <a:tailEnd/>
          </a:ln>
        </p:spPr>
      </p:pic>
      <p:sp>
        <p:nvSpPr>
          <p:cNvPr id="96259" name="Rectangle 3"/>
          <p:cNvSpPr>
            <a:spLocks noChangeArrowheads="1"/>
          </p:cNvSpPr>
          <p:nvPr/>
        </p:nvSpPr>
        <p:spPr bwMode="auto">
          <a:xfrm>
            <a:off x="330200" y="44450"/>
            <a:ext cx="8813800" cy="523220"/>
          </a:xfrm>
          <a:prstGeom prst="rect">
            <a:avLst/>
          </a:prstGeom>
          <a:noFill/>
          <a:ln w="9525">
            <a:noFill/>
            <a:miter lim="800000"/>
            <a:headEnd/>
            <a:tailEnd/>
          </a:ln>
        </p:spPr>
        <p:txBody>
          <a:bodyPr>
            <a:spAutoFit/>
          </a:bodyPr>
          <a:lstStyle/>
          <a:p>
            <a:pPr>
              <a:spcBef>
                <a:spcPct val="50000"/>
              </a:spcBef>
            </a:pPr>
            <a:r>
              <a:rPr lang="en-US" sz="2800" b="1" cap="all" dirty="0">
                <a:solidFill>
                  <a:srgbClr val="000000"/>
                </a:solidFill>
                <a:effectLst>
                  <a:outerShdw blurRad="38100" dist="38100" dir="2700000" algn="tl">
                    <a:srgbClr val="000000">
                      <a:alpha val="43137"/>
                    </a:srgbClr>
                  </a:outerShdw>
                </a:effectLst>
              </a:rPr>
              <a:t>The Recognition – Flight Zone Boundary</a:t>
            </a:r>
          </a:p>
        </p:txBody>
      </p:sp>
      <p:grpSp>
        <p:nvGrpSpPr>
          <p:cNvPr id="96260" name="Group 4"/>
          <p:cNvGrpSpPr>
            <a:grpSpLocks/>
          </p:cNvGrpSpPr>
          <p:nvPr/>
        </p:nvGrpSpPr>
        <p:grpSpPr bwMode="auto">
          <a:xfrm>
            <a:off x="8077200" y="6396038"/>
            <a:ext cx="1066800" cy="461962"/>
            <a:chOff x="3216" y="4027"/>
            <a:chExt cx="672" cy="291"/>
          </a:xfrm>
        </p:grpSpPr>
        <p:grpSp>
          <p:nvGrpSpPr>
            <p:cNvPr id="96261" name="Group 5"/>
            <p:cNvGrpSpPr>
              <a:grpSpLocks/>
            </p:cNvGrpSpPr>
            <p:nvPr/>
          </p:nvGrpSpPr>
          <p:grpSpPr bwMode="auto">
            <a:xfrm>
              <a:off x="3216" y="4027"/>
              <a:ext cx="263" cy="291"/>
              <a:chOff x="288" y="3840"/>
              <a:chExt cx="282" cy="384"/>
            </a:xfrm>
          </p:grpSpPr>
          <p:pic>
            <p:nvPicPr>
              <p:cNvPr id="96263" name="Picture 6" descr="ARS Logo">
                <a:hlinkClick r:id="rId4"/>
              </p:cNvPr>
              <p:cNvPicPr>
                <a:picLocks noChangeAspect="1" noChangeArrowheads="1"/>
              </p:cNvPicPr>
              <p:nvPr/>
            </p:nvPicPr>
            <p:blipFill>
              <a:blip r:embed="rId5" cstate="print"/>
              <a:srcRect/>
              <a:stretch>
                <a:fillRect/>
              </a:stretch>
            </p:blipFill>
            <p:spPr bwMode="auto">
              <a:xfrm>
                <a:off x="288" y="4032"/>
                <a:ext cx="282" cy="192"/>
              </a:xfrm>
              <a:prstGeom prst="rect">
                <a:avLst/>
              </a:prstGeom>
              <a:noFill/>
              <a:ln w="9525">
                <a:noFill/>
                <a:miter lim="800000"/>
                <a:headEnd/>
                <a:tailEnd/>
              </a:ln>
            </p:spPr>
          </p:pic>
          <p:pic>
            <p:nvPicPr>
              <p:cNvPr id="96264" name="Picture 7" descr="USDA Logo">
                <a:hlinkClick r:id="rId6"/>
              </p:cNvPr>
              <p:cNvPicPr>
                <a:picLocks noChangeAspect="1" noChangeArrowheads="1"/>
              </p:cNvPicPr>
              <p:nvPr/>
            </p:nvPicPr>
            <p:blipFill>
              <a:blip r:embed="rId7" cstate="print"/>
              <a:srcRect/>
              <a:stretch>
                <a:fillRect/>
              </a:stretch>
            </p:blipFill>
            <p:spPr bwMode="auto">
              <a:xfrm>
                <a:off x="288" y="3840"/>
                <a:ext cx="282" cy="192"/>
              </a:xfrm>
              <a:prstGeom prst="rect">
                <a:avLst/>
              </a:prstGeom>
              <a:noFill/>
              <a:ln w="9525">
                <a:noFill/>
                <a:miter lim="800000"/>
                <a:headEnd/>
                <a:tailEnd/>
              </a:ln>
            </p:spPr>
          </p:pic>
        </p:grpSp>
        <p:sp>
          <p:nvSpPr>
            <p:cNvPr id="96262" name="Text Box 8"/>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dirty="0">
                  <a:solidFill>
                    <a:srgbClr val="FFFFFF"/>
                  </a:solidFill>
                  <a:latin typeface="Comic Sans MS" pitchFamily="66" charset="0"/>
                </a:rPr>
                <a:t>JER</a:t>
              </a:r>
            </a:p>
          </p:txBody>
        </p:sp>
      </p:gr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0">
          <a:gsLst>
            <a:gs pos="0">
              <a:srgbClr val="D6B19C"/>
            </a:gs>
            <a:gs pos="30000">
              <a:srgbClr val="D49E6C"/>
            </a:gs>
            <a:gs pos="70000">
              <a:srgbClr val="A65528"/>
            </a:gs>
            <a:gs pos="100000">
              <a:srgbClr val="663012"/>
            </a:gs>
          </a:gsLst>
          <a:lin ang="5400000"/>
        </a:gradFill>
        <a:effectLst/>
      </p:bgPr>
    </p:bg>
    <p:spTree>
      <p:nvGrpSpPr>
        <p:cNvPr id="1" name=""/>
        <p:cNvGrpSpPr/>
        <p:nvPr/>
      </p:nvGrpSpPr>
      <p:grpSpPr>
        <a:xfrm>
          <a:off x="0" y="0"/>
          <a:ext cx="0" cy="0"/>
          <a:chOff x="0" y="0"/>
          <a:chExt cx="0" cy="0"/>
        </a:xfrm>
      </p:grpSpPr>
      <p:pic>
        <p:nvPicPr>
          <p:cNvPr id="97282" name="Picture 2" descr="Dean with cows-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1023938"/>
            <a:ext cx="8458200" cy="5462587"/>
          </a:xfrm>
          <a:prstGeom prst="rect">
            <a:avLst/>
          </a:prstGeom>
          <a:noFill/>
          <a:ln w="9525">
            <a:noFill/>
            <a:miter lim="800000"/>
            <a:headEnd/>
            <a:tailEnd/>
          </a:ln>
        </p:spPr>
      </p:pic>
      <p:sp>
        <p:nvSpPr>
          <p:cNvPr id="97283" name="Rectangle 3"/>
          <p:cNvSpPr>
            <a:spLocks noChangeArrowheads="1"/>
          </p:cNvSpPr>
          <p:nvPr/>
        </p:nvSpPr>
        <p:spPr bwMode="auto">
          <a:xfrm>
            <a:off x="1277938" y="171450"/>
            <a:ext cx="6532558" cy="646331"/>
          </a:xfrm>
          <a:prstGeom prst="rect">
            <a:avLst/>
          </a:prstGeom>
          <a:noFill/>
          <a:ln w="9525">
            <a:noFill/>
            <a:miter lim="800000"/>
            <a:headEnd/>
            <a:tailEnd/>
          </a:ln>
        </p:spPr>
        <p:txBody>
          <a:bodyPr wrap="none">
            <a:spAutoFit/>
          </a:bodyPr>
          <a:lstStyle/>
          <a:p>
            <a:r>
              <a:rPr lang="en-US" sz="3600" b="1" cap="all" dirty="0">
                <a:solidFill>
                  <a:srgbClr val="000000"/>
                </a:solidFill>
                <a:effectLst>
                  <a:outerShdw blurRad="38100" dist="38100" dir="2700000" algn="tl">
                    <a:srgbClr val="000000">
                      <a:alpha val="43137"/>
                    </a:srgbClr>
                  </a:outerShdw>
                </a:effectLst>
              </a:rPr>
              <a:t>The “Correct” Response</a:t>
            </a:r>
          </a:p>
        </p:txBody>
      </p:sp>
      <p:grpSp>
        <p:nvGrpSpPr>
          <p:cNvPr id="97284" name="Group 4"/>
          <p:cNvGrpSpPr>
            <a:grpSpLocks/>
          </p:cNvGrpSpPr>
          <p:nvPr/>
        </p:nvGrpSpPr>
        <p:grpSpPr bwMode="auto">
          <a:xfrm>
            <a:off x="8077200" y="6396038"/>
            <a:ext cx="1066800" cy="461962"/>
            <a:chOff x="3216" y="4027"/>
            <a:chExt cx="672" cy="291"/>
          </a:xfrm>
        </p:grpSpPr>
        <p:grpSp>
          <p:nvGrpSpPr>
            <p:cNvPr id="97285" name="Group 5"/>
            <p:cNvGrpSpPr>
              <a:grpSpLocks/>
            </p:cNvGrpSpPr>
            <p:nvPr/>
          </p:nvGrpSpPr>
          <p:grpSpPr bwMode="auto">
            <a:xfrm>
              <a:off x="3216" y="4027"/>
              <a:ext cx="263" cy="291"/>
              <a:chOff x="288" y="3840"/>
              <a:chExt cx="282" cy="384"/>
            </a:xfrm>
          </p:grpSpPr>
          <p:pic>
            <p:nvPicPr>
              <p:cNvPr id="97287" name="Picture 6" descr="ARS Logo">
                <a:hlinkClick r:id="rId4"/>
              </p:cNvPr>
              <p:cNvPicPr>
                <a:picLocks noChangeAspect="1" noChangeArrowheads="1"/>
              </p:cNvPicPr>
              <p:nvPr/>
            </p:nvPicPr>
            <p:blipFill>
              <a:blip r:embed="rId5" cstate="print"/>
              <a:srcRect/>
              <a:stretch>
                <a:fillRect/>
              </a:stretch>
            </p:blipFill>
            <p:spPr bwMode="auto">
              <a:xfrm>
                <a:off x="288" y="4032"/>
                <a:ext cx="282" cy="192"/>
              </a:xfrm>
              <a:prstGeom prst="rect">
                <a:avLst/>
              </a:prstGeom>
              <a:noFill/>
              <a:ln w="9525">
                <a:noFill/>
                <a:miter lim="800000"/>
                <a:headEnd/>
                <a:tailEnd/>
              </a:ln>
            </p:spPr>
          </p:pic>
          <p:pic>
            <p:nvPicPr>
              <p:cNvPr id="97288" name="Picture 7" descr="USDA Logo">
                <a:hlinkClick r:id="rId6"/>
              </p:cNvPr>
              <p:cNvPicPr>
                <a:picLocks noChangeAspect="1" noChangeArrowheads="1"/>
              </p:cNvPicPr>
              <p:nvPr/>
            </p:nvPicPr>
            <p:blipFill>
              <a:blip r:embed="rId7" cstate="print"/>
              <a:srcRect/>
              <a:stretch>
                <a:fillRect/>
              </a:stretch>
            </p:blipFill>
            <p:spPr bwMode="auto">
              <a:xfrm>
                <a:off x="288" y="3840"/>
                <a:ext cx="282" cy="192"/>
              </a:xfrm>
              <a:prstGeom prst="rect">
                <a:avLst/>
              </a:prstGeom>
              <a:noFill/>
              <a:ln w="9525">
                <a:noFill/>
                <a:miter lim="800000"/>
                <a:headEnd/>
                <a:tailEnd/>
              </a:ln>
            </p:spPr>
          </p:pic>
        </p:grpSp>
        <p:sp>
          <p:nvSpPr>
            <p:cNvPr id="97286" name="Text Box 8"/>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dirty="0">
                  <a:solidFill>
                    <a:srgbClr val="FFFFFF"/>
                  </a:solidFill>
                  <a:latin typeface="Comic Sans MS" pitchFamily="66" charset="0"/>
                </a:rPr>
                <a:t>JER</a:t>
              </a:r>
            </a:p>
          </p:txBody>
        </p:sp>
      </p:gr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0">
          <a:gsLst>
            <a:gs pos="0">
              <a:srgbClr val="D6B19C"/>
            </a:gs>
            <a:gs pos="30000">
              <a:srgbClr val="D49E6C"/>
            </a:gs>
            <a:gs pos="70000">
              <a:srgbClr val="A65528"/>
            </a:gs>
            <a:gs pos="100000">
              <a:srgbClr val="663012"/>
            </a:gs>
          </a:gsLst>
          <a:lin ang="5400000"/>
        </a:gradFill>
        <a:effectLst/>
      </p:bgPr>
    </p:bg>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228020" y="228600"/>
            <a:ext cx="8622874" cy="646331"/>
          </a:xfrm>
          <a:prstGeom prst="rect">
            <a:avLst/>
          </a:prstGeom>
          <a:noFill/>
          <a:ln w="9525">
            <a:noFill/>
            <a:miter lim="800000"/>
            <a:headEnd/>
            <a:tailEnd/>
          </a:ln>
        </p:spPr>
        <p:txBody>
          <a:bodyPr wrap="none">
            <a:spAutoFit/>
          </a:bodyPr>
          <a:lstStyle/>
          <a:p>
            <a:pPr algn="ctr"/>
            <a:r>
              <a:rPr lang="en-US" sz="3600" b="1" cap="all" dirty="0">
                <a:solidFill>
                  <a:srgbClr val="000000"/>
                </a:solidFill>
                <a:effectLst>
                  <a:outerShdw blurRad="38100" dist="38100" dir="2700000" algn="tl">
                    <a:srgbClr val="000000">
                      <a:alpha val="43137"/>
                    </a:srgbClr>
                  </a:outerShdw>
                </a:effectLst>
              </a:rPr>
              <a:t>There Can Be Another Response</a:t>
            </a:r>
          </a:p>
        </p:txBody>
      </p:sp>
      <p:sp>
        <p:nvSpPr>
          <p:cNvPr id="971779" name="Freeform 3"/>
          <p:cNvSpPr>
            <a:spLocks/>
          </p:cNvSpPr>
          <p:nvPr/>
        </p:nvSpPr>
        <p:spPr bwMode="auto">
          <a:xfrm rot="8524785">
            <a:off x="3886200" y="3498850"/>
            <a:ext cx="1066800" cy="255588"/>
          </a:xfrm>
          <a:custGeom>
            <a:avLst/>
            <a:gdLst>
              <a:gd name="T0" fmla="*/ 0 w 567"/>
              <a:gd name="T1" fmla="*/ 0 h 161"/>
              <a:gd name="T2" fmla="*/ 419 w 567"/>
              <a:gd name="T3" fmla="*/ 112 h 161"/>
              <a:gd name="T4" fmla="*/ 567 w 567"/>
              <a:gd name="T5" fmla="*/ 161 h 161"/>
            </a:gdLst>
            <a:ahLst/>
            <a:cxnLst>
              <a:cxn ang="0">
                <a:pos x="T0" y="T1"/>
              </a:cxn>
              <a:cxn ang="0">
                <a:pos x="T2" y="T3"/>
              </a:cxn>
              <a:cxn ang="0">
                <a:pos x="T4" y="T5"/>
              </a:cxn>
            </a:cxnLst>
            <a:rect l="0" t="0" r="r" b="b"/>
            <a:pathLst>
              <a:path w="567" h="161">
                <a:moveTo>
                  <a:pt x="0" y="0"/>
                </a:moveTo>
                <a:lnTo>
                  <a:pt x="419" y="112"/>
                </a:lnTo>
                <a:lnTo>
                  <a:pt x="567" y="161"/>
                </a:lnTo>
              </a:path>
            </a:pathLst>
          </a:custGeom>
          <a:noFill/>
          <a:ln w="57150">
            <a:solidFill>
              <a:srgbClr val="000000"/>
            </a:solidFill>
            <a:round/>
            <a:headEnd/>
            <a:tailEnd type="triangle" w="med" len="med"/>
          </a:ln>
          <a:effectLst/>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pic>
        <p:nvPicPr>
          <p:cNvPr id="98308" name="Picture 4" descr="AN02499_"/>
          <p:cNvPicPr>
            <a:picLocks noChangeAspect="1" noChangeArrowheads="1"/>
          </p:cNvPicPr>
          <p:nvPr/>
        </p:nvPicPr>
        <p:blipFill>
          <a:blip r:embed="rId3" cstate="print"/>
          <a:srcRect/>
          <a:stretch>
            <a:fillRect/>
          </a:stretch>
        </p:blipFill>
        <p:spPr bwMode="auto">
          <a:xfrm rot="-1134122">
            <a:off x="4549775" y="1066800"/>
            <a:ext cx="4594225" cy="2382838"/>
          </a:xfrm>
          <a:prstGeom prst="rect">
            <a:avLst/>
          </a:prstGeom>
          <a:noFill/>
          <a:ln w="9525">
            <a:noFill/>
            <a:miter lim="800000"/>
            <a:headEnd/>
            <a:tailEnd/>
          </a:ln>
        </p:spPr>
      </p:pic>
      <p:pic>
        <p:nvPicPr>
          <p:cNvPr id="98309" name="Picture 5" descr="BD08128_"/>
          <p:cNvPicPr>
            <a:picLocks noChangeAspect="1" noChangeArrowheads="1"/>
          </p:cNvPicPr>
          <p:nvPr/>
        </p:nvPicPr>
        <p:blipFill>
          <a:blip r:embed="rId4" cstate="print"/>
          <a:srcRect/>
          <a:stretch>
            <a:fillRect/>
          </a:stretch>
        </p:blipFill>
        <p:spPr bwMode="auto">
          <a:xfrm rot="-2006996">
            <a:off x="1828800" y="3200400"/>
            <a:ext cx="1809750" cy="1528763"/>
          </a:xfrm>
          <a:prstGeom prst="rect">
            <a:avLst/>
          </a:prstGeom>
          <a:noFill/>
          <a:ln w="9525">
            <a:noFill/>
            <a:miter lim="800000"/>
            <a:headEnd/>
            <a:tailEnd/>
          </a:ln>
        </p:spPr>
      </p:pic>
      <p:grpSp>
        <p:nvGrpSpPr>
          <p:cNvPr id="98310" name="Group 6"/>
          <p:cNvGrpSpPr>
            <a:grpSpLocks/>
          </p:cNvGrpSpPr>
          <p:nvPr/>
        </p:nvGrpSpPr>
        <p:grpSpPr bwMode="auto">
          <a:xfrm>
            <a:off x="8077200" y="6396038"/>
            <a:ext cx="1066800" cy="461962"/>
            <a:chOff x="3216" y="4027"/>
            <a:chExt cx="672" cy="291"/>
          </a:xfrm>
        </p:grpSpPr>
        <p:grpSp>
          <p:nvGrpSpPr>
            <p:cNvPr id="98311" name="Group 7"/>
            <p:cNvGrpSpPr>
              <a:grpSpLocks/>
            </p:cNvGrpSpPr>
            <p:nvPr/>
          </p:nvGrpSpPr>
          <p:grpSpPr bwMode="auto">
            <a:xfrm>
              <a:off x="3216" y="4027"/>
              <a:ext cx="263" cy="291"/>
              <a:chOff x="288" y="3840"/>
              <a:chExt cx="282" cy="384"/>
            </a:xfrm>
          </p:grpSpPr>
          <p:pic>
            <p:nvPicPr>
              <p:cNvPr id="98313" name="Picture 8" descr="ARS Logo">
                <a:hlinkClick r:id="rId5"/>
              </p:cNvPr>
              <p:cNvPicPr>
                <a:picLocks noChangeAspect="1" noChangeArrowheads="1"/>
              </p:cNvPicPr>
              <p:nvPr/>
            </p:nvPicPr>
            <p:blipFill>
              <a:blip r:embed="rId6" cstate="print"/>
              <a:srcRect/>
              <a:stretch>
                <a:fillRect/>
              </a:stretch>
            </p:blipFill>
            <p:spPr bwMode="auto">
              <a:xfrm>
                <a:off x="288" y="4032"/>
                <a:ext cx="282" cy="192"/>
              </a:xfrm>
              <a:prstGeom prst="rect">
                <a:avLst/>
              </a:prstGeom>
              <a:noFill/>
              <a:ln w="9525">
                <a:noFill/>
                <a:miter lim="800000"/>
                <a:headEnd/>
                <a:tailEnd/>
              </a:ln>
            </p:spPr>
          </p:pic>
          <p:pic>
            <p:nvPicPr>
              <p:cNvPr id="98314" name="Picture 9" descr="USDA Logo">
                <a:hlinkClick r:id="rId7"/>
              </p:cNvPr>
              <p:cNvPicPr>
                <a:picLocks noChangeAspect="1" noChangeArrowheads="1"/>
              </p:cNvPicPr>
              <p:nvPr/>
            </p:nvPicPr>
            <p:blipFill>
              <a:blip r:embed="rId8" cstate="print"/>
              <a:srcRect/>
              <a:stretch>
                <a:fillRect/>
              </a:stretch>
            </p:blipFill>
            <p:spPr bwMode="auto">
              <a:xfrm>
                <a:off x="288" y="3840"/>
                <a:ext cx="282" cy="192"/>
              </a:xfrm>
              <a:prstGeom prst="rect">
                <a:avLst/>
              </a:prstGeom>
              <a:noFill/>
              <a:ln w="9525">
                <a:noFill/>
                <a:miter lim="800000"/>
                <a:headEnd/>
                <a:tailEnd/>
              </a:ln>
            </p:spPr>
          </p:pic>
        </p:grpSp>
        <p:sp>
          <p:nvSpPr>
            <p:cNvPr id="98312" name="Text Box 10"/>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dirty="0">
                  <a:solidFill>
                    <a:srgbClr val="FFFFFF"/>
                  </a:solidFill>
                  <a:latin typeface="Comic Sans MS" pitchFamily="66" charset="0"/>
                </a:rPr>
                <a:t>JER</a:t>
              </a:r>
            </a:p>
          </p:txBody>
        </p:sp>
      </p:gr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0">
          <a:gsLst>
            <a:gs pos="0">
              <a:srgbClr val="D6B19C"/>
            </a:gs>
            <a:gs pos="30000">
              <a:srgbClr val="D49E6C"/>
            </a:gs>
            <a:gs pos="70000">
              <a:srgbClr val="A65528"/>
            </a:gs>
            <a:gs pos="100000">
              <a:srgbClr val="663012"/>
            </a:gs>
          </a:gsLst>
          <a:lin ang="5400000"/>
        </a:gradFill>
        <a:effectLst/>
      </p:bgPr>
    </p:bg>
    <p:spTree>
      <p:nvGrpSpPr>
        <p:cNvPr id="1" name=""/>
        <p:cNvGrpSpPr/>
        <p:nvPr/>
      </p:nvGrpSpPr>
      <p:grpSpPr>
        <a:xfrm>
          <a:off x="0" y="0"/>
          <a:ext cx="0" cy="0"/>
          <a:chOff x="0" y="0"/>
          <a:chExt cx="0" cy="0"/>
        </a:xfrm>
      </p:grpSpPr>
      <p:sp>
        <p:nvSpPr>
          <p:cNvPr id="100354" name="Text Box 4"/>
          <p:cNvSpPr txBox="1">
            <a:spLocks noChangeArrowheads="1"/>
          </p:cNvSpPr>
          <p:nvPr/>
        </p:nvSpPr>
        <p:spPr bwMode="auto">
          <a:xfrm>
            <a:off x="1889125" y="1174750"/>
            <a:ext cx="184150" cy="366713"/>
          </a:xfrm>
          <a:prstGeom prst="rect">
            <a:avLst/>
          </a:prstGeom>
          <a:noFill/>
          <a:ln w="9525" algn="ctr">
            <a:noFill/>
            <a:miter lim="800000"/>
            <a:headEnd/>
            <a:tailEnd/>
          </a:ln>
        </p:spPr>
        <p:txBody>
          <a:bodyPr wrap="none">
            <a:spAutoFit/>
          </a:bodyPr>
          <a:lstStyle/>
          <a:p>
            <a:endParaRPr lang="en-US" dirty="0">
              <a:solidFill>
                <a:srgbClr val="FFFFFF"/>
              </a:solidFill>
            </a:endParaRPr>
          </a:p>
        </p:txBody>
      </p:sp>
      <p:sp>
        <p:nvSpPr>
          <p:cNvPr id="100355" name="Rectangle 5"/>
          <p:cNvSpPr>
            <a:spLocks noChangeArrowheads="1"/>
          </p:cNvSpPr>
          <p:nvPr/>
        </p:nvSpPr>
        <p:spPr bwMode="auto">
          <a:xfrm>
            <a:off x="238125" y="381000"/>
            <a:ext cx="8815234" cy="584775"/>
          </a:xfrm>
          <a:prstGeom prst="rect">
            <a:avLst/>
          </a:prstGeom>
          <a:noFill/>
          <a:ln w="9525" algn="ctr">
            <a:noFill/>
            <a:miter lim="800000"/>
            <a:headEnd/>
            <a:tailEnd/>
          </a:ln>
        </p:spPr>
        <p:txBody>
          <a:bodyPr wrap="none">
            <a:spAutoFit/>
          </a:bodyPr>
          <a:lstStyle/>
          <a:p>
            <a:pPr>
              <a:spcBef>
                <a:spcPct val="50000"/>
              </a:spcBef>
            </a:pPr>
            <a:r>
              <a:rPr lang="en-US" sz="3200" b="1" cap="all" dirty="0">
                <a:solidFill>
                  <a:srgbClr val="000000"/>
                </a:solidFill>
                <a:effectLst>
                  <a:outerShdw blurRad="38100" dist="38100" dir="2700000" algn="tl">
                    <a:srgbClr val="000000">
                      <a:alpha val="43137"/>
                    </a:srgbClr>
                  </a:outerShdw>
                </a:effectLst>
              </a:rPr>
              <a:t>Can you accept “leaky” boundaries?</a:t>
            </a:r>
          </a:p>
        </p:txBody>
      </p:sp>
      <p:grpSp>
        <p:nvGrpSpPr>
          <p:cNvPr id="100356" name="Group 6"/>
          <p:cNvGrpSpPr>
            <a:grpSpLocks/>
          </p:cNvGrpSpPr>
          <p:nvPr/>
        </p:nvGrpSpPr>
        <p:grpSpPr bwMode="auto">
          <a:xfrm>
            <a:off x="8077200" y="6396038"/>
            <a:ext cx="1066800" cy="461962"/>
            <a:chOff x="3216" y="4027"/>
            <a:chExt cx="672" cy="291"/>
          </a:xfrm>
        </p:grpSpPr>
        <p:grpSp>
          <p:nvGrpSpPr>
            <p:cNvPr id="100359" name="Group 7"/>
            <p:cNvGrpSpPr>
              <a:grpSpLocks/>
            </p:cNvGrpSpPr>
            <p:nvPr/>
          </p:nvGrpSpPr>
          <p:grpSpPr bwMode="auto">
            <a:xfrm>
              <a:off x="3216" y="4027"/>
              <a:ext cx="263" cy="291"/>
              <a:chOff x="288" y="3840"/>
              <a:chExt cx="282" cy="384"/>
            </a:xfrm>
          </p:grpSpPr>
          <p:pic>
            <p:nvPicPr>
              <p:cNvPr id="100361" name="Picture 8" descr="ARS Logo">
                <a:hlinkClick r:id="rId3"/>
              </p:cNvPr>
              <p:cNvPicPr>
                <a:picLocks noChangeAspect="1" noChangeArrowheads="1"/>
              </p:cNvPicPr>
              <p:nvPr/>
            </p:nvPicPr>
            <p:blipFill>
              <a:blip r:embed="rId4" cstate="print"/>
              <a:srcRect/>
              <a:stretch>
                <a:fillRect/>
              </a:stretch>
            </p:blipFill>
            <p:spPr bwMode="auto">
              <a:xfrm>
                <a:off x="288" y="4032"/>
                <a:ext cx="282" cy="192"/>
              </a:xfrm>
              <a:prstGeom prst="rect">
                <a:avLst/>
              </a:prstGeom>
              <a:noFill/>
              <a:ln w="9525">
                <a:noFill/>
                <a:miter lim="800000"/>
                <a:headEnd/>
                <a:tailEnd/>
              </a:ln>
            </p:spPr>
          </p:pic>
          <p:pic>
            <p:nvPicPr>
              <p:cNvPr id="100362" name="Picture 9" descr="USDA Logo">
                <a:hlinkClick r:id="rId5"/>
              </p:cNvPr>
              <p:cNvPicPr>
                <a:picLocks noChangeAspect="1" noChangeArrowheads="1"/>
              </p:cNvPicPr>
              <p:nvPr/>
            </p:nvPicPr>
            <p:blipFill>
              <a:blip r:embed="rId6" cstate="print"/>
              <a:srcRect/>
              <a:stretch>
                <a:fillRect/>
              </a:stretch>
            </p:blipFill>
            <p:spPr bwMode="auto">
              <a:xfrm>
                <a:off x="288" y="3840"/>
                <a:ext cx="282" cy="192"/>
              </a:xfrm>
              <a:prstGeom prst="rect">
                <a:avLst/>
              </a:prstGeom>
              <a:noFill/>
              <a:ln w="9525">
                <a:noFill/>
                <a:miter lim="800000"/>
                <a:headEnd/>
                <a:tailEnd/>
              </a:ln>
            </p:spPr>
          </p:pic>
        </p:grpSp>
        <p:sp>
          <p:nvSpPr>
            <p:cNvPr id="100360" name="Text Box 10"/>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dirty="0">
                  <a:solidFill>
                    <a:srgbClr val="FFFFFF"/>
                  </a:solidFill>
                  <a:latin typeface="Comic Sans MS" pitchFamily="66" charset="0"/>
                </a:rPr>
                <a:t>JER</a:t>
              </a:r>
            </a:p>
          </p:txBody>
        </p:sp>
      </p:grpSp>
      <p:sp>
        <p:nvSpPr>
          <p:cNvPr id="921611" name="Rectangle 11"/>
          <p:cNvSpPr>
            <a:spLocks noChangeArrowheads="1"/>
          </p:cNvSpPr>
          <p:nvPr/>
        </p:nvSpPr>
        <p:spPr bwMode="auto">
          <a:xfrm>
            <a:off x="914400" y="1828800"/>
            <a:ext cx="7696200" cy="3019425"/>
          </a:xfrm>
          <a:prstGeom prst="rect">
            <a:avLst/>
          </a:prstGeom>
          <a:noFill/>
          <a:ln>
            <a:noFill/>
          </a:ln>
          <a:effectLst/>
          <a:extLst/>
        </p:spPr>
        <p:txBody>
          <a:bodyPr>
            <a:spAutoFit/>
          </a:bodyPr>
          <a:lstStyle/>
          <a:p>
            <a:pPr>
              <a:defRPr/>
            </a:pPr>
            <a:r>
              <a:rPr lang="en-US" sz="4800" dirty="0">
                <a:solidFill>
                  <a:srgbClr val="FFFF00"/>
                </a:solidFill>
              </a:rPr>
              <a:t>If the health or safety of either humans or animals must not be compromised,</a:t>
            </a:r>
            <a:r>
              <a:rPr lang="en-US" sz="4800" dirty="0">
                <a:solidFill>
                  <a:srgbClr val="000000"/>
                </a:solidFill>
              </a:rPr>
              <a:t> </a:t>
            </a:r>
          </a:p>
          <a:p>
            <a:pPr>
              <a:defRPr/>
            </a:pPr>
            <a:r>
              <a:rPr lang="en-US" sz="4800" i="1" dirty="0">
                <a:solidFill>
                  <a:srgbClr val="000000"/>
                </a:solidFill>
                <a:effectLst>
                  <a:outerShdw blurRad="38100" dist="38100" dir="2700000" algn="tl">
                    <a:srgbClr val="FFFFFF"/>
                  </a:outerShdw>
                </a:effectLst>
              </a:rPr>
              <a:t>… </a:t>
            </a:r>
            <a:r>
              <a:rPr lang="en-US" sz="4400" i="1" dirty="0">
                <a:solidFill>
                  <a:srgbClr val="000000"/>
                </a:solidFill>
                <a:effectLst>
                  <a:outerShdw blurRad="38100" dist="38100" dir="2700000" algn="tl">
                    <a:srgbClr val="FFFFFF"/>
                  </a:outerShdw>
                </a:effectLst>
              </a:rPr>
              <a:t>Do Not Use Virtual Fencing</a:t>
            </a:r>
          </a:p>
        </p:txBody>
      </p:sp>
      <p:sp>
        <p:nvSpPr>
          <p:cNvPr id="921612" name="AutoShape 12"/>
          <p:cNvSpPr>
            <a:spLocks noChangeArrowheads="1"/>
          </p:cNvSpPr>
          <p:nvPr/>
        </p:nvSpPr>
        <p:spPr bwMode="auto">
          <a:xfrm>
            <a:off x="381000" y="2057400"/>
            <a:ext cx="304800" cy="304800"/>
          </a:xfrm>
          <a:prstGeom prst="star5">
            <a:avLst/>
          </a:prstGeom>
          <a:solidFill>
            <a:srgbClr val="FFFF00"/>
          </a:solidFill>
          <a:ln w="9525" algn="ctr">
            <a:solidFill>
              <a:schemeClr val="tx1"/>
            </a:solidFill>
            <a:miter lim="800000"/>
            <a:headEnd/>
            <a:tailEnd/>
          </a:ln>
          <a:effectLst/>
          <a:extLst/>
        </p:spPr>
        <p:txBody>
          <a:bodyPr wrap="none" anchor="ctr"/>
          <a:lstStyle/>
          <a:p>
            <a:pPr>
              <a:defRPr/>
            </a:pPr>
            <a:endParaRPr lang="en-US" dirty="0">
              <a:solidFill>
                <a:srgbClr val="FFFFFF"/>
              </a:solidFill>
              <a:effectLst>
                <a:outerShdw blurRad="38100" dist="38100" dir="2700000" algn="tl">
                  <a:srgbClr val="000000">
                    <a:alpha val="43137"/>
                  </a:srgbClr>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0">
          <a:gsLst>
            <a:gs pos="0">
              <a:srgbClr val="D6B19C"/>
            </a:gs>
            <a:gs pos="30000">
              <a:srgbClr val="D49E6C"/>
            </a:gs>
            <a:gs pos="70000">
              <a:srgbClr val="A65528"/>
            </a:gs>
            <a:gs pos="100000">
              <a:srgbClr val="663012"/>
            </a:gs>
          </a:gsLst>
          <a:lin ang="5400000"/>
        </a:gradFill>
        <a:effectLst/>
      </p:bgPr>
    </p:bg>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641350" y="228600"/>
            <a:ext cx="7796213" cy="646113"/>
          </a:xfrm>
          <a:prstGeom prst="rect">
            <a:avLst/>
          </a:prstGeom>
          <a:noFill/>
          <a:ln w="9525">
            <a:noFill/>
            <a:miter lim="800000"/>
            <a:headEnd/>
            <a:tailEnd/>
          </a:ln>
        </p:spPr>
        <p:txBody>
          <a:bodyPr wrap="none">
            <a:spAutoFit/>
          </a:bodyPr>
          <a:lstStyle/>
          <a:p>
            <a:pPr algn="ctr"/>
            <a:r>
              <a:rPr lang="en-US" sz="3600" b="1" cap="all" dirty="0">
                <a:solidFill>
                  <a:srgbClr val="000000"/>
                </a:solidFill>
                <a:effectLst>
                  <a:outerShdw blurRad="38100" dist="38100" dir="2700000" algn="tl">
                    <a:srgbClr val="000000">
                      <a:alpha val="43137"/>
                    </a:srgbClr>
                  </a:outerShdw>
                </a:effectLst>
              </a:rPr>
              <a:t>SO WHAT IS VIRTUAL FENCING?</a:t>
            </a:r>
          </a:p>
        </p:txBody>
      </p:sp>
      <p:grpSp>
        <p:nvGrpSpPr>
          <p:cNvPr id="99331" name="Group 6"/>
          <p:cNvGrpSpPr>
            <a:grpSpLocks/>
          </p:cNvGrpSpPr>
          <p:nvPr/>
        </p:nvGrpSpPr>
        <p:grpSpPr bwMode="auto">
          <a:xfrm>
            <a:off x="8077200" y="6396038"/>
            <a:ext cx="1066800" cy="461962"/>
            <a:chOff x="3216" y="4027"/>
            <a:chExt cx="672" cy="291"/>
          </a:xfrm>
        </p:grpSpPr>
        <p:grpSp>
          <p:nvGrpSpPr>
            <p:cNvPr id="99333" name="Group 7"/>
            <p:cNvGrpSpPr>
              <a:grpSpLocks/>
            </p:cNvGrpSpPr>
            <p:nvPr/>
          </p:nvGrpSpPr>
          <p:grpSpPr bwMode="auto">
            <a:xfrm>
              <a:off x="3216" y="4027"/>
              <a:ext cx="263" cy="291"/>
              <a:chOff x="288" y="3840"/>
              <a:chExt cx="282" cy="384"/>
            </a:xfrm>
          </p:grpSpPr>
          <p:pic>
            <p:nvPicPr>
              <p:cNvPr id="99335" name="Picture 8" descr="ARS Logo">
                <a:hlinkClick r:id="rId3"/>
              </p:cNvPr>
              <p:cNvPicPr>
                <a:picLocks noChangeAspect="1" noChangeArrowheads="1"/>
              </p:cNvPicPr>
              <p:nvPr/>
            </p:nvPicPr>
            <p:blipFill>
              <a:blip r:embed="rId4" cstate="print"/>
              <a:srcRect/>
              <a:stretch>
                <a:fillRect/>
              </a:stretch>
            </p:blipFill>
            <p:spPr bwMode="auto">
              <a:xfrm>
                <a:off x="288" y="4032"/>
                <a:ext cx="282" cy="192"/>
              </a:xfrm>
              <a:prstGeom prst="rect">
                <a:avLst/>
              </a:prstGeom>
              <a:noFill/>
              <a:ln w="9525">
                <a:noFill/>
                <a:miter lim="800000"/>
                <a:headEnd/>
                <a:tailEnd/>
              </a:ln>
            </p:spPr>
          </p:pic>
          <p:pic>
            <p:nvPicPr>
              <p:cNvPr id="99336" name="Picture 9" descr="USDA Logo">
                <a:hlinkClick r:id="rId5"/>
              </p:cNvPr>
              <p:cNvPicPr>
                <a:picLocks noChangeAspect="1" noChangeArrowheads="1"/>
              </p:cNvPicPr>
              <p:nvPr/>
            </p:nvPicPr>
            <p:blipFill>
              <a:blip r:embed="rId6" cstate="print"/>
              <a:srcRect/>
              <a:stretch>
                <a:fillRect/>
              </a:stretch>
            </p:blipFill>
            <p:spPr bwMode="auto">
              <a:xfrm>
                <a:off x="288" y="3840"/>
                <a:ext cx="282" cy="192"/>
              </a:xfrm>
              <a:prstGeom prst="rect">
                <a:avLst/>
              </a:prstGeom>
              <a:noFill/>
              <a:ln w="9525">
                <a:noFill/>
                <a:miter lim="800000"/>
                <a:headEnd/>
                <a:tailEnd/>
              </a:ln>
            </p:spPr>
          </p:pic>
        </p:grpSp>
        <p:sp>
          <p:nvSpPr>
            <p:cNvPr id="99334" name="Text Box 10"/>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dirty="0">
                  <a:solidFill>
                    <a:srgbClr val="FFFFFF"/>
                  </a:solidFill>
                  <a:latin typeface="Comic Sans MS" pitchFamily="66" charset="0"/>
                </a:rPr>
                <a:t>JER</a:t>
              </a:r>
            </a:p>
          </p:txBody>
        </p:sp>
      </p:grpSp>
      <p:pic>
        <p:nvPicPr>
          <p:cNvPr id="99332" name="Picture 7" descr="virtual_fencing_schematicab"/>
          <p:cNvPicPr>
            <a:picLocks noChangeAspect="1" noChangeArrowheads="1"/>
          </p:cNvPicPr>
          <p:nvPr/>
        </p:nvPicPr>
        <p:blipFill>
          <a:blip r:embed="rId7" cstate="print"/>
          <a:srcRect/>
          <a:stretch>
            <a:fillRect/>
          </a:stretch>
        </p:blipFill>
        <p:spPr bwMode="auto">
          <a:xfrm>
            <a:off x="1066800" y="1319213"/>
            <a:ext cx="6553200" cy="5192712"/>
          </a:xfrm>
          <a:prstGeom prst="rect">
            <a:avLst/>
          </a:prstGeom>
          <a:noFill/>
          <a:ln w="9525">
            <a:noFill/>
            <a:miter lim="800000"/>
            <a:headEnd/>
            <a:tailEnd/>
          </a:ln>
        </p:spPr>
      </p:pic>
      <p:pic>
        <p:nvPicPr>
          <p:cNvPr id="1027" name="Picture 3"/>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925913" y="2971800"/>
            <a:ext cx="1456388" cy="109728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extLst>
              <p:ext uri="{D42A27DB-BD31-4B8C-83A1-F6EECF244321}">
                <p14:modId xmlns:p14="http://schemas.microsoft.com/office/powerpoint/2010/main" val="1865402425"/>
              </p:ext>
            </p:extLst>
          </p:nvPr>
        </p:nvGraphicFramePr>
        <p:xfrm>
          <a:off x="5919440" y="3894549"/>
          <a:ext cx="1456388" cy="685799"/>
        </p:xfrm>
        <a:graphic>
          <a:graphicData uri="http://schemas.openxmlformats.org/drawingml/2006/table">
            <a:tbl>
              <a:tblPr firstRow="1" firstCol="1" bandRow="1">
                <a:tableStyleId>{5C22544A-7EE6-4342-B048-85BDC9FD1C3A}</a:tableStyleId>
              </a:tblPr>
              <a:tblGrid>
                <a:gridCol w="1456388"/>
              </a:tblGrid>
              <a:tr h="0">
                <a:tc>
                  <a:txBody>
                    <a:bodyPr/>
                    <a:lstStyle/>
                    <a:p>
                      <a:pPr marL="0" marR="0" algn="ctr">
                        <a:spcBef>
                          <a:spcPts val="0"/>
                        </a:spcBef>
                        <a:spcAft>
                          <a:spcPts val="0"/>
                        </a:spcAft>
                      </a:pPr>
                      <a:r>
                        <a:rPr lang="en-US" sz="900" dirty="0">
                          <a:effectLst/>
                        </a:rPr>
                        <a:t>Telemetry Solutions | 5051 Commercial Circle, Suite A, Concord, CA 94520 | +1(925) 798-1942</a:t>
                      </a:r>
                      <a:endParaRPr lang="en-US" sz="1000" dirty="0">
                        <a:effectLst/>
                        <a:latin typeface="Times New Roman"/>
                        <a:ea typeface="Calibri"/>
                      </a:endParaRPr>
                    </a:p>
                  </a:txBody>
                  <a:tcPr marL="0" marR="0" marT="0" marB="0" anchor="ctr"/>
                </a:tc>
              </a:tr>
            </a:tbl>
          </a:graphicData>
        </a:graphic>
      </p:graphicFrame>
      <p:sp>
        <p:nvSpPr>
          <p:cNvPr id="3" name="Rectangle 2"/>
          <p:cNvSpPr/>
          <p:nvPr/>
        </p:nvSpPr>
        <p:spPr bwMode="auto">
          <a:xfrm>
            <a:off x="5925913" y="2971800"/>
            <a:ext cx="1456388" cy="1600200"/>
          </a:xfrm>
          <a:prstGeom prst="rect">
            <a:avLst/>
          </a:prstGeom>
          <a:noFill/>
          <a:ln w="28575" cap="flat" cmpd="sng" algn="ctr">
            <a:solidFill>
              <a:srgbClr val="04080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endParaRPr>
          </a:p>
        </p:txBody>
      </p:sp>
      <p:sp>
        <p:nvSpPr>
          <p:cNvPr id="4" name="TextBox 3"/>
          <p:cNvSpPr txBox="1"/>
          <p:nvPr/>
        </p:nvSpPr>
        <p:spPr>
          <a:xfrm>
            <a:off x="6354986" y="2971800"/>
            <a:ext cx="598241" cy="230832"/>
          </a:xfrm>
          <a:prstGeom prst="rect">
            <a:avLst/>
          </a:prstGeom>
          <a:noFill/>
        </p:spPr>
        <p:txBody>
          <a:bodyPr wrap="none" rtlCol="0">
            <a:spAutoFit/>
          </a:bodyPr>
          <a:lstStyle/>
          <a:p>
            <a:r>
              <a:rPr lang="en-US" sz="900" dirty="0" smtClean="0">
                <a:solidFill>
                  <a:srgbClr val="FF0000"/>
                </a:solidFill>
              </a:rPr>
              <a:t>3 grams</a:t>
            </a:r>
            <a:endParaRPr lang="en-US" sz="9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0">
          <a:gsLst>
            <a:gs pos="0">
              <a:srgbClr val="D6B19C"/>
            </a:gs>
            <a:gs pos="30000">
              <a:srgbClr val="D49E6C"/>
            </a:gs>
            <a:gs pos="70000">
              <a:srgbClr val="A65528"/>
            </a:gs>
            <a:gs pos="100000">
              <a:srgbClr val="663012"/>
            </a:gs>
          </a:gsLst>
          <a:lin ang="5400000"/>
        </a:gradFill>
        <a:effectLst/>
      </p:bgPr>
    </p:bg>
    <p:spTree>
      <p:nvGrpSpPr>
        <p:cNvPr id="1" name=""/>
        <p:cNvGrpSpPr/>
        <p:nvPr/>
      </p:nvGrpSpPr>
      <p:grpSpPr>
        <a:xfrm>
          <a:off x="0" y="0"/>
          <a:ext cx="0" cy="0"/>
          <a:chOff x="0" y="0"/>
          <a:chExt cx="0" cy="0"/>
        </a:xfrm>
      </p:grpSpPr>
      <p:grpSp>
        <p:nvGrpSpPr>
          <p:cNvPr id="101378" name="Group 46"/>
          <p:cNvGrpSpPr>
            <a:grpSpLocks/>
          </p:cNvGrpSpPr>
          <p:nvPr/>
        </p:nvGrpSpPr>
        <p:grpSpPr bwMode="auto">
          <a:xfrm>
            <a:off x="3581400" y="674688"/>
            <a:ext cx="4992688" cy="5954712"/>
            <a:chOff x="2256" y="425"/>
            <a:chExt cx="3145" cy="3751"/>
          </a:xfrm>
        </p:grpSpPr>
        <p:grpSp>
          <p:nvGrpSpPr>
            <p:cNvPr id="101386" name="Group 4"/>
            <p:cNvGrpSpPr>
              <a:grpSpLocks/>
            </p:cNvGrpSpPr>
            <p:nvPr/>
          </p:nvGrpSpPr>
          <p:grpSpPr bwMode="auto">
            <a:xfrm>
              <a:off x="2452" y="425"/>
              <a:ext cx="2949" cy="3658"/>
              <a:chOff x="4804" y="1440"/>
              <a:chExt cx="5730" cy="7110"/>
            </a:xfrm>
          </p:grpSpPr>
          <p:pic>
            <p:nvPicPr>
              <p:cNvPr id="101414" name="Picture 5" descr="DVF_no_text_1-21-2004"/>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04" y="1440"/>
                <a:ext cx="5730" cy="7110"/>
              </a:xfrm>
              <a:prstGeom prst="rect">
                <a:avLst/>
              </a:prstGeom>
              <a:noFill/>
              <a:ln w="9525">
                <a:noFill/>
                <a:miter lim="800000"/>
                <a:headEnd/>
                <a:tailEnd/>
              </a:ln>
            </p:spPr>
          </p:pic>
          <p:sp>
            <p:nvSpPr>
              <p:cNvPr id="661510" name="Line 6"/>
              <p:cNvSpPr>
                <a:spLocks noChangeShapeType="1"/>
              </p:cNvSpPr>
              <p:nvPr/>
            </p:nvSpPr>
            <p:spPr bwMode="auto">
              <a:xfrm flipV="1">
                <a:off x="5989" y="2826"/>
                <a:ext cx="3227" cy="4383"/>
              </a:xfrm>
              <a:prstGeom prst="line">
                <a:avLst/>
              </a:prstGeom>
              <a:noFill/>
              <a:ln w="38100">
                <a:solidFill>
                  <a:srgbClr val="FFFFFF"/>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661511" name="Line 7"/>
              <p:cNvSpPr>
                <a:spLocks noChangeShapeType="1"/>
              </p:cNvSpPr>
              <p:nvPr/>
            </p:nvSpPr>
            <p:spPr bwMode="auto">
              <a:xfrm flipV="1">
                <a:off x="5995" y="2752"/>
                <a:ext cx="3274" cy="4449"/>
              </a:xfrm>
              <a:prstGeom prst="line">
                <a:avLst/>
              </a:prstGeom>
              <a:noFill/>
              <a:ln w="38100">
                <a:solidFill>
                  <a:srgbClr val="000000"/>
                </a:solidFill>
                <a:prstDash val="dash"/>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grpSp>
        <p:sp>
          <p:nvSpPr>
            <p:cNvPr id="101387" name="Text Box 8"/>
            <p:cNvSpPr txBox="1">
              <a:spLocks noChangeArrowheads="1"/>
            </p:cNvSpPr>
            <p:nvPr/>
          </p:nvSpPr>
          <p:spPr bwMode="auto">
            <a:xfrm>
              <a:off x="3522" y="2967"/>
              <a:ext cx="278" cy="185"/>
            </a:xfrm>
            <a:prstGeom prst="rect">
              <a:avLst/>
            </a:prstGeom>
            <a:noFill/>
            <a:ln w="9525">
              <a:noFill/>
              <a:miter lim="800000"/>
              <a:headEnd/>
              <a:tailEnd/>
            </a:ln>
          </p:spPr>
          <p:txBody>
            <a:bodyPr/>
            <a:lstStyle/>
            <a:p>
              <a:pPr algn="ctr" eaLnBrk="1" hangingPunct="1"/>
              <a:r>
                <a:rPr lang="en-US" sz="1000" b="1" dirty="0">
                  <a:solidFill>
                    <a:srgbClr val="000000"/>
                  </a:solidFill>
                  <a:latin typeface="Arial" charset="0"/>
                  <a:ea typeface="Times New Roman" pitchFamily="18" charset="0"/>
                  <a:cs typeface="Arial" charset="0"/>
                </a:rPr>
                <a:t>5</a:t>
              </a:r>
              <a:endParaRPr lang="en-US" dirty="0">
                <a:solidFill>
                  <a:srgbClr val="000000"/>
                </a:solidFill>
                <a:latin typeface="Arial" charset="0"/>
                <a:ea typeface="Times New Roman" pitchFamily="18" charset="0"/>
                <a:cs typeface="Arial" charset="0"/>
              </a:endParaRPr>
            </a:p>
          </p:txBody>
        </p:sp>
        <p:sp>
          <p:nvSpPr>
            <p:cNvPr id="101388" name="Text Box 9"/>
            <p:cNvSpPr txBox="1">
              <a:spLocks noChangeArrowheads="1"/>
            </p:cNvSpPr>
            <p:nvPr/>
          </p:nvSpPr>
          <p:spPr bwMode="auto">
            <a:xfrm>
              <a:off x="3610" y="3162"/>
              <a:ext cx="278" cy="186"/>
            </a:xfrm>
            <a:prstGeom prst="rect">
              <a:avLst/>
            </a:prstGeom>
            <a:noFill/>
            <a:ln w="9525">
              <a:noFill/>
              <a:miter lim="800000"/>
              <a:headEnd/>
              <a:tailEnd/>
            </a:ln>
          </p:spPr>
          <p:txBody>
            <a:bodyPr/>
            <a:lstStyle/>
            <a:p>
              <a:pPr algn="ctr" eaLnBrk="1" hangingPunct="1"/>
              <a:r>
                <a:rPr lang="en-US" sz="1000" b="1" dirty="0">
                  <a:solidFill>
                    <a:srgbClr val="000000"/>
                  </a:solidFill>
                  <a:latin typeface="Arial" charset="0"/>
                  <a:ea typeface="Times New Roman" pitchFamily="18" charset="0"/>
                  <a:cs typeface="Arial" charset="0"/>
                </a:rPr>
                <a:t>4</a:t>
              </a:r>
              <a:endParaRPr lang="en-US" sz="900" dirty="0">
                <a:solidFill>
                  <a:srgbClr val="000000"/>
                </a:solidFill>
                <a:latin typeface="Arial" charset="0"/>
                <a:ea typeface="Times New Roman" pitchFamily="18" charset="0"/>
                <a:cs typeface="Arial" charset="0"/>
              </a:endParaRPr>
            </a:p>
            <a:p>
              <a:endParaRPr lang="en-US" dirty="0">
                <a:solidFill>
                  <a:srgbClr val="000000"/>
                </a:solidFill>
                <a:latin typeface="Arial" charset="0"/>
                <a:ea typeface="Times New Roman" pitchFamily="18" charset="0"/>
                <a:cs typeface="Arial" charset="0"/>
              </a:endParaRPr>
            </a:p>
          </p:txBody>
        </p:sp>
        <p:sp>
          <p:nvSpPr>
            <p:cNvPr id="101389" name="Text Box 10"/>
            <p:cNvSpPr txBox="1">
              <a:spLocks noChangeArrowheads="1"/>
            </p:cNvSpPr>
            <p:nvPr/>
          </p:nvSpPr>
          <p:spPr bwMode="auto">
            <a:xfrm>
              <a:off x="3877" y="3739"/>
              <a:ext cx="278" cy="185"/>
            </a:xfrm>
            <a:prstGeom prst="rect">
              <a:avLst/>
            </a:prstGeom>
            <a:noFill/>
            <a:ln w="9525">
              <a:noFill/>
              <a:miter lim="800000"/>
              <a:headEnd/>
              <a:tailEnd/>
            </a:ln>
          </p:spPr>
          <p:txBody>
            <a:bodyPr/>
            <a:lstStyle/>
            <a:p>
              <a:pPr algn="ctr" eaLnBrk="1" hangingPunct="1"/>
              <a:r>
                <a:rPr lang="en-US" sz="1000" b="1" dirty="0">
                  <a:solidFill>
                    <a:srgbClr val="000000"/>
                  </a:solidFill>
                  <a:latin typeface="Arial" charset="0"/>
                  <a:ea typeface="Times New Roman" pitchFamily="18" charset="0"/>
                  <a:cs typeface="Arial" charset="0"/>
                </a:rPr>
                <a:t>2</a:t>
              </a:r>
              <a:endParaRPr lang="en-US" dirty="0">
                <a:solidFill>
                  <a:srgbClr val="000000"/>
                </a:solidFill>
                <a:latin typeface="Arial" charset="0"/>
                <a:ea typeface="Times New Roman" pitchFamily="18" charset="0"/>
                <a:cs typeface="Arial" charset="0"/>
              </a:endParaRPr>
            </a:p>
          </p:txBody>
        </p:sp>
        <p:sp>
          <p:nvSpPr>
            <p:cNvPr id="101390" name="Text Box 11"/>
            <p:cNvSpPr txBox="1">
              <a:spLocks noChangeArrowheads="1"/>
            </p:cNvSpPr>
            <p:nvPr/>
          </p:nvSpPr>
          <p:spPr bwMode="auto">
            <a:xfrm>
              <a:off x="3095" y="2066"/>
              <a:ext cx="278" cy="186"/>
            </a:xfrm>
            <a:prstGeom prst="rect">
              <a:avLst/>
            </a:prstGeom>
            <a:noFill/>
            <a:ln w="9525">
              <a:noFill/>
              <a:miter lim="800000"/>
              <a:headEnd/>
              <a:tailEnd/>
            </a:ln>
          </p:spPr>
          <p:txBody>
            <a:bodyPr/>
            <a:lstStyle/>
            <a:p>
              <a:pPr algn="ctr" eaLnBrk="1" hangingPunct="1"/>
              <a:r>
                <a:rPr lang="en-US" sz="1000" b="1" dirty="0">
                  <a:solidFill>
                    <a:srgbClr val="000000"/>
                  </a:solidFill>
                  <a:latin typeface="Arial" charset="0"/>
                  <a:ea typeface="Times New Roman" pitchFamily="18" charset="0"/>
                  <a:cs typeface="Arial" charset="0"/>
                </a:rPr>
                <a:t>7</a:t>
              </a:r>
              <a:endParaRPr lang="en-US" dirty="0">
                <a:solidFill>
                  <a:srgbClr val="000000"/>
                </a:solidFill>
                <a:latin typeface="Arial" charset="0"/>
                <a:ea typeface="Times New Roman" pitchFamily="18" charset="0"/>
                <a:cs typeface="Arial" charset="0"/>
              </a:endParaRPr>
            </a:p>
          </p:txBody>
        </p:sp>
        <p:sp>
          <p:nvSpPr>
            <p:cNvPr id="101391" name="Text Box 12"/>
            <p:cNvSpPr txBox="1">
              <a:spLocks noChangeArrowheads="1"/>
            </p:cNvSpPr>
            <p:nvPr/>
          </p:nvSpPr>
          <p:spPr bwMode="auto">
            <a:xfrm>
              <a:off x="3270" y="2437"/>
              <a:ext cx="278" cy="185"/>
            </a:xfrm>
            <a:prstGeom prst="rect">
              <a:avLst/>
            </a:prstGeom>
            <a:noFill/>
            <a:ln w="9525">
              <a:noFill/>
              <a:miter lim="800000"/>
              <a:headEnd/>
              <a:tailEnd/>
            </a:ln>
          </p:spPr>
          <p:txBody>
            <a:bodyPr/>
            <a:lstStyle/>
            <a:p>
              <a:pPr algn="ctr" eaLnBrk="1" hangingPunct="1"/>
              <a:r>
                <a:rPr lang="en-US" sz="1000" b="1" dirty="0">
                  <a:solidFill>
                    <a:srgbClr val="000000"/>
                  </a:solidFill>
                  <a:latin typeface="Arial" charset="0"/>
                  <a:ea typeface="Times New Roman" pitchFamily="18" charset="0"/>
                  <a:cs typeface="Arial" charset="0"/>
                </a:rPr>
                <a:t>6</a:t>
              </a:r>
              <a:endParaRPr lang="en-US" dirty="0">
                <a:solidFill>
                  <a:srgbClr val="000000"/>
                </a:solidFill>
                <a:latin typeface="Arial" charset="0"/>
                <a:ea typeface="Times New Roman" pitchFamily="18" charset="0"/>
                <a:cs typeface="Arial" charset="0"/>
              </a:endParaRPr>
            </a:p>
          </p:txBody>
        </p:sp>
        <p:sp>
          <p:nvSpPr>
            <p:cNvPr id="101392" name="Text Box 13"/>
            <p:cNvSpPr txBox="1">
              <a:spLocks noChangeArrowheads="1"/>
            </p:cNvSpPr>
            <p:nvPr/>
          </p:nvSpPr>
          <p:spPr bwMode="auto">
            <a:xfrm>
              <a:off x="3435" y="2782"/>
              <a:ext cx="278" cy="185"/>
            </a:xfrm>
            <a:prstGeom prst="rect">
              <a:avLst/>
            </a:prstGeom>
            <a:noFill/>
            <a:ln w="9525">
              <a:noFill/>
              <a:miter lim="800000"/>
              <a:headEnd/>
              <a:tailEnd/>
            </a:ln>
          </p:spPr>
          <p:txBody>
            <a:bodyPr/>
            <a:lstStyle/>
            <a:p>
              <a:pPr algn="ctr" eaLnBrk="1" hangingPunct="1"/>
              <a:r>
                <a:rPr lang="en-US" sz="1000" b="1" dirty="0">
                  <a:solidFill>
                    <a:srgbClr val="000000"/>
                  </a:solidFill>
                  <a:latin typeface="Arial" charset="0"/>
                  <a:ea typeface="Times New Roman" pitchFamily="18" charset="0"/>
                  <a:cs typeface="Arial" charset="0"/>
                </a:rPr>
                <a:t>6</a:t>
              </a:r>
              <a:endParaRPr lang="en-US" dirty="0">
                <a:solidFill>
                  <a:srgbClr val="000000"/>
                </a:solidFill>
                <a:latin typeface="Arial" charset="0"/>
                <a:ea typeface="Times New Roman" pitchFamily="18" charset="0"/>
                <a:cs typeface="Arial" charset="0"/>
              </a:endParaRPr>
            </a:p>
          </p:txBody>
        </p:sp>
        <p:sp>
          <p:nvSpPr>
            <p:cNvPr id="101393" name="Text Box 14"/>
            <p:cNvSpPr txBox="1">
              <a:spLocks noChangeArrowheads="1"/>
            </p:cNvSpPr>
            <p:nvPr/>
          </p:nvSpPr>
          <p:spPr bwMode="auto">
            <a:xfrm>
              <a:off x="3646" y="2046"/>
              <a:ext cx="233" cy="185"/>
            </a:xfrm>
            <a:prstGeom prst="rect">
              <a:avLst/>
            </a:prstGeom>
            <a:noFill/>
            <a:ln w="9525">
              <a:noFill/>
              <a:miter lim="800000"/>
              <a:headEnd/>
              <a:tailEnd/>
            </a:ln>
          </p:spPr>
          <p:txBody>
            <a:bodyPr/>
            <a:lstStyle/>
            <a:p>
              <a:pPr eaLnBrk="1" hangingPunct="1"/>
              <a:r>
                <a:rPr lang="en-US" sz="1000" b="1" dirty="0">
                  <a:solidFill>
                    <a:srgbClr val="000000"/>
                  </a:solidFill>
                  <a:latin typeface="Arial" charset="0"/>
                  <a:ea typeface="Times New Roman" pitchFamily="18" charset="0"/>
                  <a:cs typeface="Arial" charset="0"/>
                </a:rPr>
                <a:t>8</a:t>
              </a:r>
              <a:endParaRPr lang="en-US" dirty="0">
                <a:solidFill>
                  <a:srgbClr val="000000"/>
                </a:solidFill>
                <a:latin typeface="Arial" charset="0"/>
                <a:ea typeface="Times New Roman" pitchFamily="18" charset="0"/>
                <a:cs typeface="Arial" charset="0"/>
              </a:endParaRPr>
            </a:p>
          </p:txBody>
        </p:sp>
        <p:sp>
          <p:nvSpPr>
            <p:cNvPr id="661519" name="Line 15"/>
            <p:cNvSpPr>
              <a:spLocks noChangeShapeType="1"/>
            </p:cNvSpPr>
            <p:nvPr/>
          </p:nvSpPr>
          <p:spPr bwMode="auto">
            <a:xfrm rot="-125549">
              <a:off x="2544" y="2924"/>
              <a:ext cx="1203" cy="1110"/>
            </a:xfrm>
            <a:prstGeom prst="line">
              <a:avLst/>
            </a:prstGeom>
            <a:noFill/>
            <a:ln w="57150">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101395" name="Text Box 16"/>
            <p:cNvSpPr txBox="1">
              <a:spLocks noChangeArrowheads="1"/>
            </p:cNvSpPr>
            <p:nvPr/>
          </p:nvSpPr>
          <p:spPr bwMode="auto">
            <a:xfrm>
              <a:off x="2256" y="2951"/>
              <a:ext cx="464" cy="186"/>
            </a:xfrm>
            <a:prstGeom prst="rect">
              <a:avLst/>
            </a:prstGeom>
            <a:noFill/>
            <a:ln w="9525">
              <a:noFill/>
              <a:miter lim="800000"/>
              <a:headEnd/>
              <a:tailEnd/>
            </a:ln>
          </p:spPr>
          <p:txBody>
            <a:bodyPr/>
            <a:lstStyle/>
            <a:p>
              <a:pPr eaLnBrk="1" hangingPunct="1"/>
              <a:r>
                <a:rPr lang="en-US" sz="1000" b="1" dirty="0">
                  <a:solidFill>
                    <a:srgbClr val="000000"/>
                  </a:solidFill>
                  <a:latin typeface="Arial" charset="0"/>
                  <a:ea typeface="Times New Roman" pitchFamily="18" charset="0"/>
                  <a:cs typeface="Arial" charset="0"/>
                </a:rPr>
                <a:t>+100</a:t>
              </a:r>
              <a:endParaRPr lang="en-US" dirty="0">
                <a:solidFill>
                  <a:srgbClr val="000000"/>
                </a:solidFill>
                <a:latin typeface="Arial" charset="0"/>
                <a:ea typeface="Times New Roman" pitchFamily="18" charset="0"/>
                <a:cs typeface="Arial" charset="0"/>
              </a:endParaRPr>
            </a:p>
          </p:txBody>
        </p:sp>
        <p:sp>
          <p:nvSpPr>
            <p:cNvPr id="101396" name="Text Box 17"/>
            <p:cNvSpPr txBox="1">
              <a:spLocks noChangeArrowheads="1"/>
            </p:cNvSpPr>
            <p:nvPr/>
          </p:nvSpPr>
          <p:spPr bwMode="auto">
            <a:xfrm>
              <a:off x="2925" y="3394"/>
              <a:ext cx="371" cy="185"/>
            </a:xfrm>
            <a:prstGeom prst="rect">
              <a:avLst/>
            </a:prstGeom>
            <a:noFill/>
            <a:ln w="9525">
              <a:noFill/>
              <a:miter lim="800000"/>
              <a:headEnd/>
              <a:tailEnd/>
            </a:ln>
          </p:spPr>
          <p:txBody>
            <a:bodyPr/>
            <a:lstStyle/>
            <a:p>
              <a:pPr eaLnBrk="1" hangingPunct="1"/>
              <a:r>
                <a:rPr lang="en-US" sz="1000" b="1" dirty="0">
                  <a:solidFill>
                    <a:srgbClr val="000000"/>
                  </a:solidFill>
                  <a:latin typeface="Arial" charset="0"/>
                  <a:ea typeface="Times New Roman" pitchFamily="18" charset="0"/>
                  <a:cs typeface="Arial" charset="0"/>
                </a:rPr>
                <a:t>0</a:t>
              </a:r>
              <a:endParaRPr lang="en-US" dirty="0">
                <a:solidFill>
                  <a:srgbClr val="000000"/>
                </a:solidFill>
                <a:latin typeface="Arial" charset="0"/>
                <a:ea typeface="Times New Roman" pitchFamily="18" charset="0"/>
                <a:cs typeface="Arial" charset="0"/>
              </a:endParaRPr>
            </a:p>
          </p:txBody>
        </p:sp>
        <p:sp>
          <p:nvSpPr>
            <p:cNvPr id="101397" name="Text Box 18"/>
            <p:cNvSpPr txBox="1">
              <a:spLocks noChangeArrowheads="1"/>
            </p:cNvSpPr>
            <p:nvPr/>
          </p:nvSpPr>
          <p:spPr bwMode="auto">
            <a:xfrm>
              <a:off x="3018" y="3548"/>
              <a:ext cx="371" cy="186"/>
            </a:xfrm>
            <a:prstGeom prst="rect">
              <a:avLst/>
            </a:prstGeom>
            <a:noFill/>
            <a:ln w="9525">
              <a:noFill/>
              <a:miter lim="800000"/>
              <a:headEnd/>
              <a:tailEnd/>
            </a:ln>
          </p:spPr>
          <p:txBody>
            <a:bodyPr/>
            <a:lstStyle/>
            <a:p>
              <a:pPr eaLnBrk="1" hangingPunct="1"/>
              <a:r>
                <a:rPr lang="en-US" sz="1000" b="1" dirty="0">
                  <a:solidFill>
                    <a:srgbClr val="000000"/>
                  </a:solidFill>
                  <a:latin typeface="Arial" charset="0"/>
                  <a:ea typeface="Times New Roman" pitchFamily="18" charset="0"/>
                  <a:cs typeface="Arial" charset="0"/>
                </a:rPr>
                <a:t>-25</a:t>
              </a:r>
              <a:endParaRPr lang="en-US" dirty="0">
                <a:solidFill>
                  <a:srgbClr val="000000"/>
                </a:solidFill>
                <a:latin typeface="Arial" charset="0"/>
                <a:ea typeface="Times New Roman" pitchFamily="18" charset="0"/>
                <a:cs typeface="Arial" charset="0"/>
              </a:endParaRPr>
            </a:p>
          </p:txBody>
        </p:sp>
        <p:sp>
          <p:nvSpPr>
            <p:cNvPr id="101398" name="Text Box 19"/>
            <p:cNvSpPr txBox="1">
              <a:spLocks noChangeArrowheads="1"/>
            </p:cNvSpPr>
            <p:nvPr/>
          </p:nvSpPr>
          <p:spPr bwMode="auto">
            <a:xfrm>
              <a:off x="3208" y="3703"/>
              <a:ext cx="371" cy="185"/>
            </a:xfrm>
            <a:prstGeom prst="rect">
              <a:avLst/>
            </a:prstGeom>
            <a:noFill/>
            <a:ln w="9525">
              <a:noFill/>
              <a:miter lim="800000"/>
              <a:headEnd/>
              <a:tailEnd/>
            </a:ln>
          </p:spPr>
          <p:txBody>
            <a:bodyPr/>
            <a:lstStyle/>
            <a:p>
              <a:pPr eaLnBrk="1" hangingPunct="1"/>
              <a:r>
                <a:rPr lang="en-US" sz="1000" b="1" dirty="0">
                  <a:solidFill>
                    <a:srgbClr val="000000"/>
                  </a:solidFill>
                  <a:latin typeface="Arial" charset="0"/>
                  <a:ea typeface="Times New Roman" pitchFamily="18" charset="0"/>
                  <a:cs typeface="Arial" charset="0"/>
                </a:rPr>
                <a:t>-50</a:t>
              </a:r>
              <a:endParaRPr lang="en-US" dirty="0">
                <a:solidFill>
                  <a:srgbClr val="000000"/>
                </a:solidFill>
                <a:latin typeface="Arial" charset="0"/>
                <a:ea typeface="Times New Roman" pitchFamily="18" charset="0"/>
                <a:cs typeface="Arial" charset="0"/>
              </a:endParaRPr>
            </a:p>
          </p:txBody>
        </p:sp>
        <p:sp>
          <p:nvSpPr>
            <p:cNvPr id="101399" name="Text Box 20"/>
            <p:cNvSpPr txBox="1">
              <a:spLocks noChangeArrowheads="1"/>
            </p:cNvSpPr>
            <p:nvPr/>
          </p:nvSpPr>
          <p:spPr bwMode="auto">
            <a:xfrm>
              <a:off x="3394" y="3862"/>
              <a:ext cx="370" cy="185"/>
            </a:xfrm>
            <a:prstGeom prst="rect">
              <a:avLst/>
            </a:prstGeom>
            <a:noFill/>
            <a:ln w="9525">
              <a:noFill/>
              <a:miter lim="800000"/>
              <a:headEnd/>
              <a:tailEnd/>
            </a:ln>
          </p:spPr>
          <p:txBody>
            <a:bodyPr/>
            <a:lstStyle/>
            <a:p>
              <a:pPr eaLnBrk="1" hangingPunct="1"/>
              <a:r>
                <a:rPr lang="en-US" sz="1000" b="1" dirty="0">
                  <a:solidFill>
                    <a:srgbClr val="000000"/>
                  </a:solidFill>
                  <a:latin typeface="Arial" charset="0"/>
                  <a:ea typeface="Times New Roman" pitchFamily="18" charset="0"/>
                  <a:cs typeface="Arial" charset="0"/>
                </a:rPr>
                <a:t>-75</a:t>
              </a:r>
              <a:endParaRPr lang="en-US" dirty="0">
                <a:solidFill>
                  <a:srgbClr val="000000"/>
                </a:solidFill>
                <a:latin typeface="Arial" charset="0"/>
                <a:ea typeface="Times New Roman" pitchFamily="18" charset="0"/>
                <a:cs typeface="Arial" charset="0"/>
              </a:endParaRPr>
            </a:p>
          </p:txBody>
        </p:sp>
        <p:sp>
          <p:nvSpPr>
            <p:cNvPr id="101400" name="Text Box 21"/>
            <p:cNvSpPr txBox="1">
              <a:spLocks noChangeArrowheads="1"/>
            </p:cNvSpPr>
            <p:nvPr/>
          </p:nvSpPr>
          <p:spPr bwMode="auto">
            <a:xfrm>
              <a:off x="3574" y="3991"/>
              <a:ext cx="370" cy="185"/>
            </a:xfrm>
            <a:prstGeom prst="rect">
              <a:avLst/>
            </a:prstGeom>
            <a:noFill/>
            <a:ln w="9525">
              <a:noFill/>
              <a:miter lim="800000"/>
              <a:headEnd/>
              <a:tailEnd/>
            </a:ln>
          </p:spPr>
          <p:txBody>
            <a:bodyPr/>
            <a:lstStyle/>
            <a:p>
              <a:pPr eaLnBrk="1" hangingPunct="1"/>
              <a:r>
                <a:rPr lang="en-US" sz="1000" b="1" dirty="0">
                  <a:solidFill>
                    <a:srgbClr val="000000"/>
                  </a:solidFill>
                  <a:latin typeface="Arial" charset="0"/>
                  <a:ea typeface="Times New Roman" pitchFamily="18" charset="0"/>
                  <a:cs typeface="Arial" charset="0"/>
                </a:rPr>
                <a:t>-100</a:t>
              </a:r>
              <a:endParaRPr lang="en-US" dirty="0">
                <a:solidFill>
                  <a:srgbClr val="000000"/>
                </a:solidFill>
                <a:latin typeface="Arial" charset="0"/>
                <a:ea typeface="Times New Roman" pitchFamily="18" charset="0"/>
                <a:cs typeface="Arial" charset="0"/>
              </a:endParaRPr>
            </a:p>
          </p:txBody>
        </p:sp>
        <p:sp>
          <p:nvSpPr>
            <p:cNvPr id="101401" name="Text Box 22"/>
            <p:cNvSpPr txBox="1">
              <a:spLocks noChangeArrowheads="1"/>
            </p:cNvSpPr>
            <p:nvPr/>
          </p:nvSpPr>
          <p:spPr bwMode="auto">
            <a:xfrm>
              <a:off x="3723" y="3399"/>
              <a:ext cx="278" cy="185"/>
            </a:xfrm>
            <a:prstGeom prst="rect">
              <a:avLst/>
            </a:prstGeom>
            <a:noFill/>
            <a:ln w="9525">
              <a:noFill/>
              <a:miter lim="800000"/>
              <a:headEnd/>
              <a:tailEnd/>
            </a:ln>
          </p:spPr>
          <p:txBody>
            <a:bodyPr/>
            <a:lstStyle/>
            <a:p>
              <a:pPr algn="ctr" eaLnBrk="1" hangingPunct="1"/>
              <a:r>
                <a:rPr lang="en-US" sz="1000" b="1" dirty="0">
                  <a:solidFill>
                    <a:srgbClr val="000000"/>
                  </a:solidFill>
                  <a:latin typeface="Arial" charset="0"/>
                  <a:ea typeface="Times New Roman" pitchFamily="18" charset="0"/>
                  <a:cs typeface="Arial" charset="0"/>
                </a:rPr>
                <a:t>3</a:t>
              </a:r>
              <a:endParaRPr lang="en-US" dirty="0">
                <a:solidFill>
                  <a:srgbClr val="000000"/>
                </a:solidFill>
                <a:latin typeface="Arial" charset="0"/>
                <a:ea typeface="Times New Roman" pitchFamily="18" charset="0"/>
                <a:cs typeface="Arial" charset="0"/>
              </a:endParaRPr>
            </a:p>
          </p:txBody>
        </p:sp>
        <p:sp>
          <p:nvSpPr>
            <p:cNvPr id="101402" name="Text Box 23"/>
            <p:cNvSpPr txBox="1">
              <a:spLocks noChangeArrowheads="1"/>
            </p:cNvSpPr>
            <p:nvPr/>
          </p:nvSpPr>
          <p:spPr bwMode="auto">
            <a:xfrm>
              <a:off x="2565" y="3373"/>
              <a:ext cx="185" cy="186"/>
            </a:xfrm>
            <a:prstGeom prst="rect">
              <a:avLst/>
            </a:prstGeom>
            <a:noFill/>
            <a:ln w="9525">
              <a:noFill/>
              <a:miter lim="800000"/>
              <a:headEnd/>
              <a:tailEnd/>
            </a:ln>
          </p:spPr>
          <p:txBody>
            <a:bodyPr/>
            <a:lstStyle/>
            <a:p>
              <a:pPr eaLnBrk="1" hangingPunct="1"/>
              <a:r>
                <a:rPr lang="en-US" sz="1000" b="1" dirty="0">
                  <a:solidFill>
                    <a:srgbClr val="000000"/>
                  </a:solidFill>
                  <a:latin typeface="Arial" charset="0"/>
                  <a:ea typeface="Times New Roman" pitchFamily="18" charset="0"/>
                  <a:cs typeface="Arial" charset="0"/>
                </a:rPr>
                <a:t>1</a:t>
              </a:r>
              <a:endParaRPr lang="en-US" dirty="0">
                <a:solidFill>
                  <a:srgbClr val="000000"/>
                </a:solidFill>
                <a:latin typeface="Arial" charset="0"/>
                <a:ea typeface="Times New Roman" pitchFamily="18" charset="0"/>
                <a:cs typeface="Arial" charset="0"/>
              </a:endParaRPr>
            </a:p>
          </p:txBody>
        </p:sp>
        <p:sp>
          <p:nvSpPr>
            <p:cNvPr id="661528" name="Line 24"/>
            <p:cNvSpPr>
              <a:spLocks noChangeShapeType="1"/>
            </p:cNvSpPr>
            <p:nvPr/>
          </p:nvSpPr>
          <p:spPr bwMode="auto">
            <a:xfrm flipV="1">
              <a:off x="2694" y="3286"/>
              <a:ext cx="185" cy="185"/>
            </a:xfrm>
            <a:prstGeom prst="line">
              <a:avLst/>
            </a:prstGeom>
            <a:noFill/>
            <a:ln w="9525">
              <a:solidFill>
                <a:srgbClr val="000000"/>
              </a:solidFill>
              <a:round/>
              <a:headEnd/>
              <a:tailEnd type="triangle" w="med" len="me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661529" name="Line 25"/>
            <p:cNvSpPr>
              <a:spLocks noChangeShapeType="1"/>
            </p:cNvSpPr>
            <p:nvPr/>
          </p:nvSpPr>
          <p:spPr bwMode="auto">
            <a:xfrm>
              <a:off x="3759" y="2195"/>
              <a:ext cx="42" cy="190"/>
            </a:xfrm>
            <a:prstGeom prst="line">
              <a:avLst/>
            </a:prstGeom>
            <a:noFill/>
            <a:ln w="9525">
              <a:solidFill>
                <a:srgbClr val="000000"/>
              </a:solidFill>
              <a:round/>
              <a:headEnd/>
              <a:tailEnd type="triangle" w="med" len="me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661530" name="Line 26"/>
            <p:cNvSpPr>
              <a:spLocks noChangeShapeType="1"/>
            </p:cNvSpPr>
            <p:nvPr/>
          </p:nvSpPr>
          <p:spPr bwMode="auto">
            <a:xfrm flipH="1">
              <a:off x="3610" y="1722"/>
              <a:ext cx="1528" cy="1003"/>
            </a:xfrm>
            <a:prstGeom prst="line">
              <a:avLst/>
            </a:prstGeom>
            <a:noFill/>
            <a:ln w="38100" cap="rnd">
              <a:solidFill>
                <a:srgbClr val="FFFFFF"/>
              </a:solidFill>
              <a:prstDash val="sysDot"/>
              <a:round/>
              <a:headEnd/>
              <a:tailEnd type="triangle" w="med" len="me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101406" name="Text Box 27"/>
            <p:cNvSpPr txBox="1">
              <a:spLocks noChangeArrowheads="1"/>
            </p:cNvSpPr>
            <p:nvPr/>
          </p:nvSpPr>
          <p:spPr bwMode="auto">
            <a:xfrm>
              <a:off x="4876" y="1683"/>
              <a:ext cx="185" cy="185"/>
            </a:xfrm>
            <a:prstGeom prst="rect">
              <a:avLst/>
            </a:prstGeom>
            <a:noFill/>
            <a:ln w="9525">
              <a:noFill/>
              <a:miter lim="800000"/>
              <a:headEnd/>
              <a:tailEnd/>
            </a:ln>
          </p:spPr>
          <p:txBody>
            <a:bodyPr/>
            <a:lstStyle/>
            <a:p>
              <a:pPr eaLnBrk="1" hangingPunct="1"/>
              <a:r>
                <a:rPr lang="en-US" sz="1000" b="1" dirty="0">
                  <a:solidFill>
                    <a:srgbClr val="000000"/>
                  </a:solidFill>
                  <a:latin typeface="Arial" charset="0"/>
                  <a:ea typeface="Times New Roman" pitchFamily="18" charset="0"/>
                  <a:cs typeface="Arial" charset="0"/>
                </a:rPr>
                <a:t>9</a:t>
              </a:r>
              <a:endParaRPr lang="en-US" dirty="0">
                <a:solidFill>
                  <a:srgbClr val="000000"/>
                </a:solidFill>
                <a:latin typeface="Arial" charset="0"/>
                <a:ea typeface="Times New Roman" pitchFamily="18" charset="0"/>
                <a:cs typeface="Arial" charset="0"/>
              </a:endParaRPr>
            </a:p>
          </p:txBody>
        </p:sp>
        <p:sp>
          <p:nvSpPr>
            <p:cNvPr id="661532" name="Freeform 28"/>
            <p:cNvSpPr>
              <a:spLocks/>
            </p:cNvSpPr>
            <p:nvPr/>
          </p:nvSpPr>
          <p:spPr bwMode="auto">
            <a:xfrm rot="1228596" flipV="1">
              <a:off x="4305" y="2555"/>
              <a:ext cx="234" cy="519"/>
            </a:xfrm>
            <a:custGeom>
              <a:avLst/>
              <a:gdLst>
                <a:gd name="T0" fmla="*/ 40 w 280"/>
                <a:gd name="T1" fmla="*/ 864 h 864"/>
                <a:gd name="T2" fmla="*/ 40 w 280"/>
                <a:gd name="T3" fmla="*/ 384 h 864"/>
                <a:gd name="T4" fmla="*/ 280 w 280"/>
                <a:gd name="T5" fmla="*/ 0 h 864"/>
              </a:gdLst>
              <a:ahLst/>
              <a:cxnLst>
                <a:cxn ang="0">
                  <a:pos x="T0" y="T1"/>
                </a:cxn>
                <a:cxn ang="0">
                  <a:pos x="T2" y="T3"/>
                </a:cxn>
                <a:cxn ang="0">
                  <a:pos x="T4" y="T5"/>
                </a:cxn>
              </a:cxnLst>
              <a:rect l="0" t="0" r="r" b="b"/>
              <a:pathLst>
                <a:path w="280" h="864">
                  <a:moveTo>
                    <a:pt x="40" y="864"/>
                  </a:moveTo>
                  <a:cubicBezTo>
                    <a:pt x="20" y="696"/>
                    <a:pt x="0" y="528"/>
                    <a:pt x="40" y="384"/>
                  </a:cubicBezTo>
                  <a:cubicBezTo>
                    <a:pt x="80" y="240"/>
                    <a:pt x="240" y="64"/>
                    <a:pt x="280" y="0"/>
                  </a:cubicBezTo>
                </a:path>
              </a:pathLst>
            </a:custGeom>
            <a:noFill/>
            <a:ln w="38100">
              <a:solidFill>
                <a:srgbClr val="000000"/>
              </a:solidFill>
              <a:round/>
              <a:headEnd/>
              <a:tailEnd type="stealth" w="lg" len="lg"/>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661533" name="Line 29"/>
            <p:cNvSpPr>
              <a:spLocks noChangeShapeType="1"/>
            </p:cNvSpPr>
            <p:nvPr/>
          </p:nvSpPr>
          <p:spPr bwMode="auto">
            <a:xfrm rot="21423823" flipH="1">
              <a:off x="4868" y="1853"/>
              <a:ext cx="370" cy="216"/>
            </a:xfrm>
            <a:prstGeom prst="line">
              <a:avLst/>
            </a:prstGeom>
            <a:noFill/>
            <a:ln w="38100">
              <a:solidFill>
                <a:srgbClr val="000000"/>
              </a:solidFill>
              <a:round/>
              <a:headEnd/>
              <a:tailEnd type="stealth" w="lg" len="lg"/>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661534" name="AutoShape 30"/>
            <p:cNvSpPr>
              <a:spLocks noChangeArrowheads="1"/>
            </p:cNvSpPr>
            <p:nvPr/>
          </p:nvSpPr>
          <p:spPr bwMode="auto">
            <a:xfrm rot="11531019">
              <a:off x="4968" y="934"/>
              <a:ext cx="371" cy="184"/>
            </a:xfrm>
            <a:custGeom>
              <a:avLst/>
              <a:gdLst>
                <a:gd name="G0" fmla="+- 9219 0 0"/>
                <a:gd name="G1" fmla="+- -11482092 0 0"/>
                <a:gd name="G2" fmla="+- 0 0 -11482092"/>
                <a:gd name="T0" fmla="*/ 0 256 1"/>
                <a:gd name="T1" fmla="*/ 180 256 1"/>
                <a:gd name="G3" fmla="+- -11482092 T0 T1"/>
                <a:gd name="T2" fmla="*/ 0 256 1"/>
                <a:gd name="T3" fmla="*/ 90 256 1"/>
                <a:gd name="G4" fmla="+- -11482092 T2 T3"/>
                <a:gd name="G5" fmla="*/ G4 2 1"/>
                <a:gd name="T4" fmla="*/ 90 256 1"/>
                <a:gd name="T5" fmla="*/ 0 256 1"/>
                <a:gd name="G6" fmla="+- -11482092 T4 T5"/>
                <a:gd name="G7" fmla="*/ G6 2 1"/>
                <a:gd name="G8" fmla="abs -11482092"/>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219"/>
                <a:gd name="G18" fmla="*/ 9219 1 2"/>
                <a:gd name="G19" fmla="+- G18 5400 0"/>
                <a:gd name="G20" fmla="cos G19 -11482092"/>
                <a:gd name="G21" fmla="sin G19 -11482092"/>
                <a:gd name="G22" fmla="+- G20 10800 0"/>
                <a:gd name="G23" fmla="+- G21 10800 0"/>
                <a:gd name="G24" fmla="+- 10800 0 G20"/>
                <a:gd name="G25" fmla="+- 9219 10800 0"/>
                <a:gd name="G26" fmla="?: G9 G17 G25"/>
                <a:gd name="G27" fmla="?: G9 0 21600"/>
                <a:gd name="G28" fmla="cos 10800 -11482092"/>
                <a:gd name="G29" fmla="sin 10800 -11482092"/>
                <a:gd name="G30" fmla="sin 9219 -11482092"/>
                <a:gd name="G31" fmla="+- G28 10800 0"/>
                <a:gd name="G32" fmla="+- G29 10800 0"/>
                <a:gd name="G33" fmla="+- G30 10800 0"/>
                <a:gd name="G34" fmla="?: G4 0 G31"/>
                <a:gd name="G35" fmla="?: -11482092 G34 0"/>
                <a:gd name="G36" fmla="?: G6 G35 G31"/>
                <a:gd name="G37" fmla="+- 21600 0 G36"/>
                <a:gd name="G38" fmla="?: G4 0 G33"/>
                <a:gd name="G39" fmla="?: -11482092 G38 G32"/>
                <a:gd name="G40" fmla="?: G6 G39 0"/>
                <a:gd name="G41" fmla="?: G4 G32 21600"/>
                <a:gd name="G42" fmla="?: G6 G41 G33"/>
                <a:gd name="T12" fmla="*/ 10800 w 21600"/>
                <a:gd name="T13" fmla="*/ 0 h 21600"/>
                <a:gd name="T14" fmla="*/ 825 w 21600"/>
                <a:gd name="T15" fmla="*/ 9962 h 21600"/>
                <a:gd name="T16" fmla="*/ 10800 w 21600"/>
                <a:gd name="T17" fmla="*/ 1581 h 21600"/>
                <a:gd name="T18" fmla="*/ 20775 w 21600"/>
                <a:gd name="T19" fmla="*/ 9962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13" y="10029"/>
                  </a:moveTo>
                  <a:cubicBezTo>
                    <a:pt x="2014" y="5253"/>
                    <a:pt x="6007" y="1580"/>
                    <a:pt x="10800" y="1581"/>
                  </a:cubicBezTo>
                  <a:cubicBezTo>
                    <a:pt x="15592" y="1581"/>
                    <a:pt x="19585" y="5253"/>
                    <a:pt x="19986" y="10029"/>
                  </a:cubicBezTo>
                  <a:lnTo>
                    <a:pt x="21562" y="9896"/>
                  </a:lnTo>
                  <a:cubicBezTo>
                    <a:pt x="21092" y="4301"/>
                    <a:pt x="16414" y="-1"/>
                    <a:pt x="10799" y="0"/>
                  </a:cubicBezTo>
                  <a:cubicBezTo>
                    <a:pt x="5185" y="0"/>
                    <a:pt x="507" y="4301"/>
                    <a:pt x="37" y="9896"/>
                  </a:cubicBezTo>
                  <a:close/>
                </a:path>
              </a:pathLst>
            </a:custGeom>
            <a:solidFill>
              <a:srgbClr val="969696"/>
            </a:solidFill>
            <a:ln>
              <a:noFill/>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661535" name="AutoShape 31"/>
            <p:cNvSpPr>
              <a:spLocks noChangeArrowheads="1"/>
            </p:cNvSpPr>
            <p:nvPr/>
          </p:nvSpPr>
          <p:spPr bwMode="auto">
            <a:xfrm rot="11303989">
              <a:off x="4901" y="1027"/>
              <a:ext cx="463" cy="184"/>
            </a:xfrm>
            <a:custGeom>
              <a:avLst/>
              <a:gdLst>
                <a:gd name="G0" fmla="+- 9219 0 0"/>
                <a:gd name="G1" fmla="+- -11482092 0 0"/>
                <a:gd name="G2" fmla="+- 0 0 -11482092"/>
                <a:gd name="T0" fmla="*/ 0 256 1"/>
                <a:gd name="T1" fmla="*/ 180 256 1"/>
                <a:gd name="G3" fmla="+- -11482092 T0 T1"/>
                <a:gd name="T2" fmla="*/ 0 256 1"/>
                <a:gd name="T3" fmla="*/ 90 256 1"/>
                <a:gd name="G4" fmla="+- -11482092 T2 T3"/>
                <a:gd name="G5" fmla="*/ G4 2 1"/>
                <a:gd name="T4" fmla="*/ 90 256 1"/>
                <a:gd name="T5" fmla="*/ 0 256 1"/>
                <a:gd name="G6" fmla="+- -11482092 T4 T5"/>
                <a:gd name="G7" fmla="*/ G6 2 1"/>
                <a:gd name="G8" fmla="abs -11482092"/>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219"/>
                <a:gd name="G18" fmla="*/ 9219 1 2"/>
                <a:gd name="G19" fmla="+- G18 5400 0"/>
                <a:gd name="G20" fmla="cos G19 -11482092"/>
                <a:gd name="G21" fmla="sin G19 -11482092"/>
                <a:gd name="G22" fmla="+- G20 10800 0"/>
                <a:gd name="G23" fmla="+- G21 10800 0"/>
                <a:gd name="G24" fmla="+- 10800 0 G20"/>
                <a:gd name="G25" fmla="+- 9219 10800 0"/>
                <a:gd name="G26" fmla="?: G9 G17 G25"/>
                <a:gd name="G27" fmla="?: G9 0 21600"/>
                <a:gd name="G28" fmla="cos 10800 -11482092"/>
                <a:gd name="G29" fmla="sin 10800 -11482092"/>
                <a:gd name="G30" fmla="sin 9219 -11482092"/>
                <a:gd name="G31" fmla="+- G28 10800 0"/>
                <a:gd name="G32" fmla="+- G29 10800 0"/>
                <a:gd name="G33" fmla="+- G30 10800 0"/>
                <a:gd name="G34" fmla="?: G4 0 G31"/>
                <a:gd name="G35" fmla="?: -11482092 G34 0"/>
                <a:gd name="G36" fmla="?: G6 G35 G31"/>
                <a:gd name="G37" fmla="+- 21600 0 G36"/>
                <a:gd name="G38" fmla="?: G4 0 G33"/>
                <a:gd name="G39" fmla="?: -11482092 G38 G32"/>
                <a:gd name="G40" fmla="?: G6 G39 0"/>
                <a:gd name="G41" fmla="?: G4 G32 21600"/>
                <a:gd name="G42" fmla="?: G6 G41 G33"/>
                <a:gd name="T12" fmla="*/ 10800 w 21600"/>
                <a:gd name="T13" fmla="*/ 0 h 21600"/>
                <a:gd name="T14" fmla="*/ 825 w 21600"/>
                <a:gd name="T15" fmla="*/ 9962 h 21600"/>
                <a:gd name="T16" fmla="*/ 10800 w 21600"/>
                <a:gd name="T17" fmla="*/ 1581 h 21600"/>
                <a:gd name="T18" fmla="*/ 20775 w 21600"/>
                <a:gd name="T19" fmla="*/ 9962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13" y="10029"/>
                  </a:moveTo>
                  <a:cubicBezTo>
                    <a:pt x="2014" y="5253"/>
                    <a:pt x="6007" y="1580"/>
                    <a:pt x="10800" y="1581"/>
                  </a:cubicBezTo>
                  <a:cubicBezTo>
                    <a:pt x="15592" y="1581"/>
                    <a:pt x="19585" y="5253"/>
                    <a:pt x="19986" y="10029"/>
                  </a:cubicBezTo>
                  <a:lnTo>
                    <a:pt x="21562" y="9896"/>
                  </a:lnTo>
                  <a:cubicBezTo>
                    <a:pt x="21092" y="4301"/>
                    <a:pt x="16414" y="-1"/>
                    <a:pt x="10799" y="0"/>
                  </a:cubicBezTo>
                  <a:cubicBezTo>
                    <a:pt x="5185" y="0"/>
                    <a:pt x="507" y="4301"/>
                    <a:pt x="37" y="9896"/>
                  </a:cubicBezTo>
                  <a:close/>
                </a:path>
              </a:pathLst>
            </a:custGeom>
            <a:solidFill>
              <a:srgbClr val="969696"/>
            </a:solidFill>
            <a:ln>
              <a:noFill/>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661536" name="AutoShape 32"/>
            <p:cNvSpPr>
              <a:spLocks noChangeArrowheads="1"/>
            </p:cNvSpPr>
            <p:nvPr/>
          </p:nvSpPr>
          <p:spPr bwMode="auto">
            <a:xfrm rot="11539167">
              <a:off x="4828" y="1129"/>
              <a:ext cx="556" cy="184"/>
            </a:xfrm>
            <a:custGeom>
              <a:avLst/>
              <a:gdLst>
                <a:gd name="G0" fmla="+- 9219 0 0"/>
                <a:gd name="G1" fmla="+- -11482092 0 0"/>
                <a:gd name="G2" fmla="+- 0 0 -11482092"/>
                <a:gd name="T0" fmla="*/ 0 256 1"/>
                <a:gd name="T1" fmla="*/ 180 256 1"/>
                <a:gd name="G3" fmla="+- -11482092 T0 T1"/>
                <a:gd name="T2" fmla="*/ 0 256 1"/>
                <a:gd name="T3" fmla="*/ 90 256 1"/>
                <a:gd name="G4" fmla="+- -11482092 T2 T3"/>
                <a:gd name="G5" fmla="*/ G4 2 1"/>
                <a:gd name="T4" fmla="*/ 90 256 1"/>
                <a:gd name="T5" fmla="*/ 0 256 1"/>
                <a:gd name="G6" fmla="+- -11482092 T4 T5"/>
                <a:gd name="G7" fmla="*/ G6 2 1"/>
                <a:gd name="G8" fmla="abs -11482092"/>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219"/>
                <a:gd name="G18" fmla="*/ 9219 1 2"/>
                <a:gd name="G19" fmla="+- G18 5400 0"/>
                <a:gd name="G20" fmla="cos G19 -11482092"/>
                <a:gd name="G21" fmla="sin G19 -11482092"/>
                <a:gd name="G22" fmla="+- G20 10800 0"/>
                <a:gd name="G23" fmla="+- G21 10800 0"/>
                <a:gd name="G24" fmla="+- 10800 0 G20"/>
                <a:gd name="G25" fmla="+- 9219 10800 0"/>
                <a:gd name="G26" fmla="?: G9 G17 G25"/>
                <a:gd name="G27" fmla="?: G9 0 21600"/>
                <a:gd name="G28" fmla="cos 10800 -11482092"/>
                <a:gd name="G29" fmla="sin 10800 -11482092"/>
                <a:gd name="G30" fmla="sin 9219 -11482092"/>
                <a:gd name="G31" fmla="+- G28 10800 0"/>
                <a:gd name="G32" fmla="+- G29 10800 0"/>
                <a:gd name="G33" fmla="+- G30 10800 0"/>
                <a:gd name="G34" fmla="?: G4 0 G31"/>
                <a:gd name="G35" fmla="?: -11482092 G34 0"/>
                <a:gd name="G36" fmla="?: G6 G35 G31"/>
                <a:gd name="G37" fmla="+- 21600 0 G36"/>
                <a:gd name="G38" fmla="?: G4 0 G33"/>
                <a:gd name="G39" fmla="?: -11482092 G38 G32"/>
                <a:gd name="G40" fmla="?: G6 G39 0"/>
                <a:gd name="G41" fmla="?: G4 G32 21600"/>
                <a:gd name="G42" fmla="?: G6 G41 G33"/>
                <a:gd name="T12" fmla="*/ 10800 w 21600"/>
                <a:gd name="T13" fmla="*/ 0 h 21600"/>
                <a:gd name="T14" fmla="*/ 825 w 21600"/>
                <a:gd name="T15" fmla="*/ 9962 h 21600"/>
                <a:gd name="T16" fmla="*/ 10800 w 21600"/>
                <a:gd name="T17" fmla="*/ 1581 h 21600"/>
                <a:gd name="T18" fmla="*/ 20775 w 21600"/>
                <a:gd name="T19" fmla="*/ 9962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13" y="10029"/>
                  </a:moveTo>
                  <a:cubicBezTo>
                    <a:pt x="2014" y="5253"/>
                    <a:pt x="6007" y="1580"/>
                    <a:pt x="10800" y="1581"/>
                  </a:cubicBezTo>
                  <a:cubicBezTo>
                    <a:pt x="15592" y="1581"/>
                    <a:pt x="19585" y="5253"/>
                    <a:pt x="19986" y="10029"/>
                  </a:cubicBezTo>
                  <a:lnTo>
                    <a:pt x="21562" y="9896"/>
                  </a:lnTo>
                  <a:cubicBezTo>
                    <a:pt x="21092" y="4301"/>
                    <a:pt x="16414" y="-1"/>
                    <a:pt x="10799" y="0"/>
                  </a:cubicBezTo>
                  <a:cubicBezTo>
                    <a:pt x="5185" y="0"/>
                    <a:pt x="507" y="4301"/>
                    <a:pt x="37" y="9896"/>
                  </a:cubicBezTo>
                  <a:close/>
                </a:path>
              </a:pathLst>
            </a:custGeom>
            <a:solidFill>
              <a:srgbClr val="969696"/>
            </a:solidFill>
            <a:ln>
              <a:noFill/>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661537" name="AutoShape 33"/>
            <p:cNvSpPr>
              <a:spLocks noChangeArrowheads="1"/>
            </p:cNvSpPr>
            <p:nvPr/>
          </p:nvSpPr>
          <p:spPr bwMode="auto">
            <a:xfrm rot="11531019">
              <a:off x="5034" y="846"/>
              <a:ext cx="278" cy="184"/>
            </a:xfrm>
            <a:custGeom>
              <a:avLst/>
              <a:gdLst>
                <a:gd name="G0" fmla="+- 9219 0 0"/>
                <a:gd name="G1" fmla="+- -11482092 0 0"/>
                <a:gd name="G2" fmla="+- 0 0 -11482092"/>
                <a:gd name="T0" fmla="*/ 0 256 1"/>
                <a:gd name="T1" fmla="*/ 180 256 1"/>
                <a:gd name="G3" fmla="+- -11482092 T0 T1"/>
                <a:gd name="T2" fmla="*/ 0 256 1"/>
                <a:gd name="T3" fmla="*/ 90 256 1"/>
                <a:gd name="G4" fmla="+- -11482092 T2 T3"/>
                <a:gd name="G5" fmla="*/ G4 2 1"/>
                <a:gd name="T4" fmla="*/ 90 256 1"/>
                <a:gd name="T5" fmla="*/ 0 256 1"/>
                <a:gd name="G6" fmla="+- -11482092 T4 T5"/>
                <a:gd name="G7" fmla="*/ G6 2 1"/>
                <a:gd name="G8" fmla="abs -11482092"/>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219"/>
                <a:gd name="G18" fmla="*/ 9219 1 2"/>
                <a:gd name="G19" fmla="+- G18 5400 0"/>
                <a:gd name="G20" fmla="cos G19 -11482092"/>
                <a:gd name="G21" fmla="sin G19 -11482092"/>
                <a:gd name="G22" fmla="+- G20 10800 0"/>
                <a:gd name="G23" fmla="+- G21 10800 0"/>
                <a:gd name="G24" fmla="+- 10800 0 G20"/>
                <a:gd name="G25" fmla="+- 9219 10800 0"/>
                <a:gd name="G26" fmla="?: G9 G17 G25"/>
                <a:gd name="G27" fmla="?: G9 0 21600"/>
                <a:gd name="G28" fmla="cos 10800 -11482092"/>
                <a:gd name="G29" fmla="sin 10800 -11482092"/>
                <a:gd name="G30" fmla="sin 9219 -11482092"/>
                <a:gd name="G31" fmla="+- G28 10800 0"/>
                <a:gd name="G32" fmla="+- G29 10800 0"/>
                <a:gd name="G33" fmla="+- G30 10800 0"/>
                <a:gd name="G34" fmla="?: G4 0 G31"/>
                <a:gd name="G35" fmla="?: -11482092 G34 0"/>
                <a:gd name="G36" fmla="?: G6 G35 G31"/>
                <a:gd name="G37" fmla="+- 21600 0 G36"/>
                <a:gd name="G38" fmla="?: G4 0 G33"/>
                <a:gd name="G39" fmla="?: -11482092 G38 G32"/>
                <a:gd name="G40" fmla="?: G6 G39 0"/>
                <a:gd name="G41" fmla="?: G4 G32 21600"/>
                <a:gd name="G42" fmla="?: G6 G41 G33"/>
                <a:gd name="T12" fmla="*/ 10800 w 21600"/>
                <a:gd name="T13" fmla="*/ 0 h 21600"/>
                <a:gd name="T14" fmla="*/ 825 w 21600"/>
                <a:gd name="T15" fmla="*/ 9962 h 21600"/>
                <a:gd name="T16" fmla="*/ 10800 w 21600"/>
                <a:gd name="T17" fmla="*/ 1581 h 21600"/>
                <a:gd name="T18" fmla="*/ 20775 w 21600"/>
                <a:gd name="T19" fmla="*/ 9962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13" y="10029"/>
                  </a:moveTo>
                  <a:cubicBezTo>
                    <a:pt x="2014" y="5253"/>
                    <a:pt x="6007" y="1580"/>
                    <a:pt x="10800" y="1581"/>
                  </a:cubicBezTo>
                  <a:cubicBezTo>
                    <a:pt x="15592" y="1581"/>
                    <a:pt x="19585" y="5253"/>
                    <a:pt x="19986" y="10029"/>
                  </a:cubicBezTo>
                  <a:lnTo>
                    <a:pt x="21562" y="9896"/>
                  </a:lnTo>
                  <a:cubicBezTo>
                    <a:pt x="21092" y="4301"/>
                    <a:pt x="16414" y="-1"/>
                    <a:pt x="10799" y="0"/>
                  </a:cubicBezTo>
                  <a:cubicBezTo>
                    <a:pt x="5185" y="0"/>
                    <a:pt x="507" y="4301"/>
                    <a:pt x="37" y="9896"/>
                  </a:cubicBezTo>
                  <a:close/>
                </a:path>
              </a:pathLst>
            </a:custGeom>
            <a:solidFill>
              <a:srgbClr val="969696"/>
            </a:solidFill>
            <a:ln>
              <a:noFill/>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661538" name="AutoShape 34"/>
            <p:cNvSpPr>
              <a:spLocks noChangeArrowheads="1"/>
            </p:cNvSpPr>
            <p:nvPr/>
          </p:nvSpPr>
          <p:spPr bwMode="auto">
            <a:xfrm rot="11531019">
              <a:off x="4744" y="1247"/>
              <a:ext cx="649" cy="183"/>
            </a:xfrm>
            <a:custGeom>
              <a:avLst/>
              <a:gdLst>
                <a:gd name="G0" fmla="+- 9219 0 0"/>
                <a:gd name="G1" fmla="+- -11482092 0 0"/>
                <a:gd name="G2" fmla="+- 0 0 -11482092"/>
                <a:gd name="T0" fmla="*/ 0 256 1"/>
                <a:gd name="T1" fmla="*/ 180 256 1"/>
                <a:gd name="G3" fmla="+- -11482092 T0 T1"/>
                <a:gd name="T2" fmla="*/ 0 256 1"/>
                <a:gd name="T3" fmla="*/ 90 256 1"/>
                <a:gd name="G4" fmla="+- -11482092 T2 T3"/>
                <a:gd name="G5" fmla="*/ G4 2 1"/>
                <a:gd name="T4" fmla="*/ 90 256 1"/>
                <a:gd name="T5" fmla="*/ 0 256 1"/>
                <a:gd name="G6" fmla="+- -11482092 T4 T5"/>
                <a:gd name="G7" fmla="*/ G6 2 1"/>
                <a:gd name="G8" fmla="abs -11482092"/>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219"/>
                <a:gd name="G18" fmla="*/ 9219 1 2"/>
                <a:gd name="G19" fmla="+- G18 5400 0"/>
                <a:gd name="G20" fmla="cos G19 -11482092"/>
                <a:gd name="G21" fmla="sin G19 -11482092"/>
                <a:gd name="G22" fmla="+- G20 10800 0"/>
                <a:gd name="G23" fmla="+- G21 10800 0"/>
                <a:gd name="G24" fmla="+- 10800 0 G20"/>
                <a:gd name="G25" fmla="+- 9219 10800 0"/>
                <a:gd name="G26" fmla="?: G9 G17 G25"/>
                <a:gd name="G27" fmla="?: G9 0 21600"/>
                <a:gd name="G28" fmla="cos 10800 -11482092"/>
                <a:gd name="G29" fmla="sin 10800 -11482092"/>
                <a:gd name="G30" fmla="sin 9219 -11482092"/>
                <a:gd name="G31" fmla="+- G28 10800 0"/>
                <a:gd name="G32" fmla="+- G29 10800 0"/>
                <a:gd name="G33" fmla="+- G30 10800 0"/>
                <a:gd name="G34" fmla="?: G4 0 G31"/>
                <a:gd name="G35" fmla="?: -11482092 G34 0"/>
                <a:gd name="G36" fmla="?: G6 G35 G31"/>
                <a:gd name="G37" fmla="+- 21600 0 G36"/>
                <a:gd name="G38" fmla="?: G4 0 G33"/>
                <a:gd name="G39" fmla="?: -11482092 G38 G32"/>
                <a:gd name="G40" fmla="?: G6 G39 0"/>
                <a:gd name="G41" fmla="?: G4 G32 21600"/>
                <a:gd name="G42" fmla="?: G6 G41 G33"/>
                <a:gd name="T12" fmla="*/ 10800 w 21600"/>
                <a:gd name="T13" fmla="*/ 0 h 21600"/>
                <a:gd name="T14" fmla="*/ 825 w 21600"/>
                <a:gd name="T15" fmla="*/ 9962 h 21600"/>
                <a:gd name="T16" fmla="*/ 10800 w 21600"/>
                <a:gd name="T17" fmla="*/ 1581 h 21600"/>
                <a:gd name="T18" fmla="*/ 20775 w 21600"/>
                <a:gd name="T19" fmla="*/ 9962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13" y="10029"/>
                  </a:moveTo>
                  <a:cubicBezTo>
                    <a:pt x="2014" y="5253"/>
                    <a:pt x="6007" y="1580"/>
                    <a:pt x="10800" y="1581"/>
                  </a:cubicBezTo>
                  <a:cubicBezTo>
                    <a:pt x="15592" y="1581"/>
                    <a:pt x="19585" y="5253"/>
                    <a:pt x="19986" y="10029"/>
                  </a:cubicBezTo>
                  <a:lnTo>
                    <a:pt x="21562" y="9896"/>
                  </a:lnTo>
                  <a:cubicBezTo>
                    <a:pt x="21092" y="4301"/>
                    <a:pt x="16414" y="-1"/>
                    <a:pt x="10799" y="0"/>
                  </a:cubicBezTo>
                  <a:cubicBezTo>
                    <a:pt x="5185" y="0"/>
                    <a:pt x="507" y="4301"/>
                    <a:pt x="37" y="9896"/>
                  </a:cubicBezTo>
                  <a:close/>
                </a:path>
              </a:pathLst>
            </a:custGeom>
            <a:solidFill>
              <a:srgbClr val="969696"/>
            </a:solidFill>
            <a:ln>
              <a:noFill/>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grpSp>
      <p:sp>
        <p:nvSpPr>
          <p:cNvPr id="101379" name="Text Box 3"/>
          <p:cNvSpPr txBox="1">
            <a:spLocks noChangeArrowheads="1"/>
          </p:cNvSpPr>
          <p:nvPr/>
        </p:nvSpPr>
        <p:spPr bwMode="auto">
          <a:xfrm>
            <a:off x="457200" y="1524000"/>
            <a:ext cx="3781425" cy="3046413"/>
          </a:xfrm>
          <a:prstGeom prst="rect">
            <a:avLst/>
          </a:prstGeom>
          <a:noFill/>
          <a:ln w="9525">
            <a:noFill/>
            <a:miter lim="800000"/>
            <a:headEnd/>
            <a:tailEnd/>
          </a:ln>
        </p:spPr>
        <p:txBody>
          <a:bodyPr/>
          <a:lstStyle/>
          <a:p>
            <a:pPr eaLnBrk="1" hangingPunct="1"/>
            <a:r>
              <a:rPr lang="en-US" sz="1400" b="1" dirty="0">
                <a:solidFill>
                  <a:srgbClr val="000000"/>
                </a:solidFill>
                <a:latin typeface="Arial" charset="0"/>
                <a:ea typeface="Times New Roman" pitchFamily="18" charset="0"/>
                <a:cs typeface="Arial" charset="0"/>
              </a:rPr>
              <a:t>Key :  (+) Indicates increasing intensity</a:t>
            </a:r>
            <a:endParaRPr lang="en-US" sz="1400" dirty="0">
              <a:solidFill>
                <a:srgbClr val="000000"/>
              </a:solidFill>
              <a:latin typeface="Arial" charset="0"/>
              <a:ea typeface="Times New Roman" pitchFamily="18" charset="0"/>
              <a:cs typeface="Arial" charset="0"/>
            </a:endParaRPr>
          </a:p>
          <a:p>
            <a:pPr>
              <a:lnSpc>
                <a:spcPct val="150000"/>
              </a:lnSpc>
            </a:pPr>
            <a:r>
              <a:rPr lang="en-US" sz="1400" dirty="0">
                <a:solidFill>
                  <a:srgbClr val="000000"/>
                </a:solidFill>
                <a:latin typeface="Arial" charset="0"/>
                <a:ea typeface="Times New Roman" pitchFamily="18" charset="0"/>
                <a:cs typeface="Arial" charset="0"/>
              </a:rPr>
              <a:t>1 = Virtual Boundary (VB™), 200 m wide</a:t>
            </a:r>
          </a:p>
          <a:p>
            <a:pPr>
              <a:lnSpc>
                <a:spcPct val="150000"/>
              </a:lnSpc>
            </a:pPr>
            <a:r>
              <a:rPr lang="en-US" sz="1400" dirty="0">
                <a:solidFill>
                  <a:srgbClr val="000000"/>
                </a:solidFill>
                <a:latin typeface="Arial" charset="0"/>
                <a:ea typeface="Times New Roman" pitchFamily="18" charset="0"/>
                <a:cs typeface="Arial" charset="0"/>
              </a:rPr>
              <a:t>2 = Virtual Paddock (VP™) with animals</a:t>
            </a:r>
          </a:p>
          <a:p>
            <a:pPr>
              <a:lnSpc>
                <a:spcPct val="150000"/>
              </a:lnSpc>
            </a:pPr>
            <a:r>
              <a:rPr lang="en-US" sz="1400" dirty="0">
                <a:solidFill>
                  <a:srgbClr val="000000"/>
                </a:solidFill>
                <a:latin typeface="Arial" charset="0"/>
                <a:ea typeface="Times New Roman" pitchFamily="18" charset="0"/>
                <a:cs typeface="Arial" charset="0"/>
              </a:rPr>
              <a:t>3 = (+) sound only </a:t>
            </a:r>
          </a:p>
          <a:p>
            <a:pPr>
              <a:lnSpc>
                <a:spcPct val="150000"/>
              </a:lnSpc>
            </a:pPr>
            <a:r>
              <a:rPr lang="en-US" sz="1400" dirty="0">
                <a:solidFill>
                  <a:srgbClr val="000000"/>
                </a:solidFill>
                <a:latin typeface="Arial" charset="0"/>
                <a:ea typeface="Times New Roman" pitchFamily="18" charset="0"/>
                <a:cs typeface="Arial" charset="0"/>
              </a:rPr>
              <a:t>4 = (+) sound &amp; (+) electrical stimulation</a:t>
            </a:r>
          </a:p>
          <a:p>
            <a:pPr>
              <a:lnSpc>
                <a:spcPct val="150000"/>
              </a:lnSpc>
            </a:pPr>
            <a:r>
              <a:rPr lang="en-US" sz="1400" dirty="0">
                <a:solidFill>
                  <a:srgbClr val="000000"/>
                </a:solidFill>
                <a:latin typeface="Arial" charset="0"/>
                <a:ea typeface="Times New Roman" pitchFamily="18" charset="0"/>
                <a:cs typeface="Arial" charset="0"/>
              </a:rPr>
              <a:t>5 = (++) sound &amp; (++) electrical stimulation</a:t>
            </a:r>
          </a:p>
          <a:p>
            <a:pPr>
              <a:lnSpc>
                <a:spcPct val="150000"/>
              </a:lnSpc>
            </a:pPr>
            <a:r>
              <a:rPr lang="en-US" sz="1400" dirty="0">
                <a:solidFill>
                  <a:srgbClr val="000000"/>
                </a:solidFill>
                <a:latin typeface="Arial" charset="0"/>
                <a:ea typeface="Times New Roman" pitchFamily="18" charset="0"/>
                <a:cs typeface="Arial" charset="0"/>
              </a:rPr>
              <a:t>6 = (+++) sound &amp; (+++) electrical stimulation</a:t>
            </a:r>
          </a:p>
          <a:p>
            <a:pPr>
              <a:lnSpc>
                <a:spcPct val="150000"/>
              </a:lnSpc>
            </a:pPr>
            <a:r>
              <a:rPr lang="en-US" sz="1400" dirty="0">
                <a:solidFill>
                  <a:srgbClr val="000000"/>
                </a:solidFill>
                <a:latin typeface="Arial" charset="0"/>
                <a:ea typeface="Times New Roman" pitchFamily="18" charset="0"/>
                <a:cs typeface="Arial" charset="0"/>
              </a:rPr>
              <a:t>7 = VP™ without animals</a:t>
            </a:r>
          </a:p>
          <a:p>
            <a:pPr>
              <a:lnSpc>
                <a:spcPct val="150000"/>
              </a:lnSpc>
            </a:pPr>
            <a:r>
              <a:rPr lang="en-US" sz="1400" dirty="0">
                <a:solidFill>
                  <a:srgbClr val="000000"/>
                </a:solidFill>
                <a:latin typeface="Arial" charset="0"/>
                <a:ea typeface="Times New Roman" pitchFamily="18" charset="0"/>
                <a:cs typeface="Arial" charset="0"/>
              </a:rPr>
              <a:t>8 = Virtual Center Line (VCL™)</a:t>
            </a:r>
          </a:p>
          <a:p>
            <a:pPr>
              <a:lnSpc>
                <a:spcPct val="150000"/>
              </a:lnSpc>
            </a:pPr>
            <a:r>
              <a:rPr lang="en-US" sz="1400" dirty="0">
                <a:solidFill>
                  <a:srgbClr val="000000"/>
                </a:solidFill>
                <a:latin typeface="Arial" charset="0"/>
                <a:ea typeface="Times New Roman" pitchFamily="18" charset="0"/>
                <a:cs typeface="Arial" charset="0"/>
              </a:rPr>
              <a:t>9 = Angle of approach to VCL™</a:t>
            </a:r>
          </a:p>
        </p:txBody>
      </p:sp>
      <p:sp>
        <p:nvSpPr>
          <p:cNvPr id="101380" name="Text Box 38"/>
          <p:cNvSpPr txBox="1">
            <a:spLocks noChangeArrowheads="1"/>
          </p:cNvSpPr>
          <p:nvPr/>
        </p:nvSpPr>
        <p:spPr bwMode="auto">
          <a:xfrm>
            <a:off x="-174906" y="152400"/>
            <a:ext cx="9318906" cy="954107"/>
          </a:xfrm>
          <a:prstGeom prst="rect">
            <a:avLst/>
          </a:prstGeom>
          <a:noFill/>
          <a:ln w="9525">
            <a:noFill/>
            <a:miter lim="800000"/>
            <a:headEnd/>
            <a:tailEnd/>
          </a:ln>
        </p:spPr>
        <p:txBody>
          <a:bodyPr wrap="square">
            <a:spAutoFit/>
          </a:bodyPr>
          <a:lstStyle/>
          <a:p>
            <a:pPr algn="ctr" eaLnBrk="1" hangingPunct="1"/>
            <a:r>
              <a:rPr lang="en-US" sz="3200" b="1" cap="all" dirty="0">
                <a:solidFill>
                  <a:srgbClr val="000000"/>
                </a:solidFill>
                <a:effectLst>
                  <a:outerShdw blurRad="38100" dist="38100" dir="2700000" algn="tl">
                    <a:srgbClr val="000000">
                      <a:alpha val="43137"/>
                    </a:srgbClr>
                  </a:outerShdw>
                </a:effectLst>
                <a:latin typeface="Arial" charset="0"/>
              </a:rPr>
              <a:t>Directional Virtual Fencing (DVF</a:t>
            </a:r>
            <a:r>
              <a:rPr lang="en-US" sz="3200" b="1" cap="all" dirty="0">
                <a:solidFill>
                  <a:srgbClr val="000000"/>
                </a:solidFill>
                <a:effectLst>
                  <a:outerShdw blurRad="38100" dist="38100" dir="2700000" algn="tl">
                    <a:srgbClr val="000000">
                      <a:alpha val="43137"/>
                    </a:srgbClr>
                  </a:outerShdw>
                </a:effectLst>
                <a:latin typeface="Arial" charset="0"/>
                <a:cs typeface="Arial" charset="0"/>
              </a:rPr>
              <a:t>™)</a:t>
            </a:r>
          </a:p>
          <a:p>
            <a:pPr algn="ctr" eaLnBrk="1" hangingPunct="1"/>
            <a:r>
              <a:rPr lang="en-US" sz="2400" dirty="0">
                <a:solidFill>
                  <a:srgbClr val="000000"/>
                </a:solidFill>
                <a:latin typeface="Arial" charset="0"/>
                <a:cs typeface="Arial" charset="0"/>
              </a:rPr>
              <a:t>Theory of operation</a:t>
            </a:r>
          </a:p>
        </p:txBody>
      </p:sp>
      <p:grpSp>
        <p:nvGrpSpPr>
          <p:cNvPr id="101381" name="Group 39"/>
          <p:cNvGrpSpPr>
            <a:grpSpLocks/>
          </p:cNvGrpSpPr>
          <p:nvPr/>
        </p:nvGrpSpPr>
        <p:grpSpPr bwMode="auto">
          <a:xfrm>
            <a:off x="8077200" y="6396038"/>
            <a:ext cx="1066800" cy="461962"/>
            <a:chOff x="3216" y="4027"/>
            <a:chExt cx="672" cy="291"/>
          </a:xfrm>
        </p:grpSpPr>
        <p:grpSp>
          <p:nvGrpSpPr>
            <p:cNvPr id="101382" name="Group 40"/>
            <p:cNvGrpSpPr>
              <a:grpSpLocks/>
            </p:cNvGrpSpPr>
            <p:nvPr/>
          </p:nvGrpSpPr>
          <p:grpSpPr bwMode="auto">
            <a:xfrm>
              <a:off x="3216" y="4027"/>
              <a:ext cx="263" cy="291"/>
              <a:chOff x="288" y="3840"/>
              <a:chExt cx="282" cy="384"/>
            </a:xfrm>
          </p:grpSpPr>
          <p:pic>
            <p:nvPicPr>
              <p:cNvPr id="101384" name="Picture 41" descr="ARS Logo">
                <a:hlinkClick r:id="rId4"/>
              </p:cNvPr>
              <p:cNvPicPr>
                <a:picLocks noChangeAspect="1" noChangeArrowheads="1"/>
              </p:cNvPicPr>
              <p:nvPr/>
            </p:nvPicPr>
            <p:blipFill>
              <a:blip r:embed="rId5" cstate="print"/>
              <a:srcRect/>
              <a:stretch>
                <a:fillRect/>
              </a:stretch>
            </p:blipFill>
            <p:spPr bwMode="auto">
              <a:xfrm>
                <a:off x="288" y="4032"/>
                <a:ext cx="282" cy="192"/>
              </a:xfrm>
              <a:prstGeom prst="rect">
                <a:avLst/>
              </a:prstGeom>
              <a:noFill/>
              <a:ln w="9525">
                <a:noFill/>
                <a:miter lim="800000"/>
                <a:headEnd/>
                <a:tailEnd/>
              </a:ln>
            </p:spPr>
          </p:pic>
          <p:pic>
            <p:nvPicPr>
              <p:cNvPr id="101385" name="Picture 42" descr="USDA Logo">
                <a:hlinkClick r:id="rId6"/>
              </p:cNvPr>
              <p:cNvPicPr>
                <a:picLocks noChangeAspect="1" noChangeArrowheads="1"/>
              </p:cNvPicPr>
              <p:nvPr/>
            </p:nvPicPr>
            <p:blipFill>
              <a:blip r:embed="rId7" cstate="print"/>
              <a:srcRect/>
              <a:stretch>
                <a:fillRect/>
              </a:stretch>
            </p:blipFill>
            <p:spPr bwMode="auto">
              <a:xfrm>
                <a:off x="288" y="3840"/>
                <a:ext cx="282" cy="192"/>
              </a:xfrm>
              <a:prstGeom prst="rect">
                <a:avLst/>
              </a:prstGeom>
              <a:noFill/>
              <a:ln w="9525">
                <a:noFill/>
                <a:miter lim="800000"/>
                <a:headEnd/>
                <a:tailEnd/>
              </a:ln>
            </p:spPr>
          </p:pic>
        </p:grpSp>
        <p:sp>
          <p:nvSpPr>
            <p:cNvPr id="101383" name="Text Box 43"/>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dirty="0">
                  <a:solidFill>
                    <a:srgbClr val="FFFFFF"/>
                  </a:solidFill>
                  <a:latin typeface="Comic Sans MS" pitchFamily="66" charset="0"/>
                </a:rPr>
                <a:t>JER</a:t>
              </a:r>
            </a:p>
          </p:txBody>
        </p:sp>
      </p:gr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82"/>
            </a:gs>
            <a:gs pos="30000">
              <a:srgbClr val="66008F"/>
            </a:gs>
            <a:gs pos="64999">
              <a:srgbClr val="BA0066"/>
            </a:gs>
            <a:gs pos="89999">
              <a:srgbClr val="FF0000"/>
            </a:gs>
            <a:gs pos="100000">
              <a:srgbClr val="FF8200"/>
            </a:gs>
          </a:gsLst>
          <a:lin ang="5400000"/>
        </a:gradFill>
        <a:effectLst/>
      </p:bgPr>
    </p:bg>
    <p:spTree>
      <p:nvGrpSpPr>
        <p:cNvPr id="1" name=""/>
        <p:cNvGrpSpPr/>
        <p:nvPr/>
      </p:nvGrpSpPr>
      <p:grpSpPr>
        <a:xfrm>
          <a:off x="0" y="0"/>
          <a:ext cx="0" cy="0"/>
          <a:chOff x="0" y="0"/>
          <a:chExt cx="0" cy="0"/>
        </a:xfrm>
      </p:grpSpPr>
      <p:grpSp>
        <p:nvGrpSpPr>
          <p:cNvPr id="51202" name="Group 4"/>
          <p:cNvGrpSpPr>
            <a:grpSpLocks/>
          </p:cNvGrpSpPr>
          <p:nvPr/>
        </p:nvGrpSpPr>
        <p:grpSpPr bwMode="auto">
          <a:xfrm>
            <a:off x="8077200" y="6396038"/>
            <a:ext cx="1066800" cy="461962"/>
            <a:chOff x="3216" y="4027"/>
            <a:chExt cx="672" cy="291"/>
          </a:xfrm>
        </p:grpSpPr>
        <p:grpSp>
          <p:nvGrpSpPr>
            <p:cNvPr id="51205" name="Group 5"/>
            <p:cNvGrpSpPr>
              <a:grpSpLocks/>
            </p:cNvGrpSpPr>
            <p:nvPr/>
          </p:nvGrpSpPr>
          <p:grpSpPr bwMode="auto">
            <a:xfrm>
              <a:off x="3216" y="4027"/>
              <a:ext cx="263" cy="291"/>
              <a:chOff x="288" y="3840"/>
              <a:chExt cx="282" cy="384"/>
            </a:xfrm>
          </p:grpSpPr>
          <p:pic>
            <p:nvPicPr>
              <p:cNvPr id="51207" name="Picture 6" descr="ARS Logo">
                <a:hlinkClick r:id="rId2"/>
              </p:cNvPr>
              <p:cNvPicPr>
                <a:picLocks noChangeAspect="1" noChangeArrowheads="1"/>
              </p:cNvPicPr>
              <p:nvPr/>
            </p:nvPicPr>
            <p:blipFill>
              <a:blip r:embed="rId3" cstate="print"/>
              <a:srcRect/>
              <a:stretch>
                <a:fillRect/>
              </a:stretch>
            </p:blipFill>
            <p:spPr bwMode="auto">
              <a:xfrm>
                <a:off x="288" y="4032"/>
                <a:ext cx="282" cy="192"/>
              </a:xfrm>
              <a:prstGeom prst="rect">
                <a:avLst/>
              </a:prstGeom>
              <a:noFill/>
              <a:ln w="9525">
                <a:noFill/>
                <a:miter lim="800000"/>
                <a:headEnd/>
                <a:tailEnd/>
              </a:ln>
            </p:spPr>
          </p:pic>
          <p:pic>
            <p:nvPicPr>
              <p:cNvPr id="51208" name="Picture 7" descr="USDA Logo">
                <a:hlinkClick r:id="rId4"/>
              </p:cNvPr>
              <p:cNvPicPr>
                <a:picLocks noChangeAspect="1" noChangeArrowheads="1"/>
              </p:cNvPicPr>
              <p:nvPr/>
            </p:nvPicPr>
            <p:blipFill>
              <a:blip r:embed="rId5" cstate="print"/>
              <a:srcRect/>
              <a:stretch>
                <a:fillRect/>
              </a:stretch>
            </p:blipFill>
            <p:spPr bwMode="auto">
              <a:xfrm>
                <a:off x="288" y="3840"/>
                <a:ext cx="282" cy="192"/>
              </a:xfrm>
              <a:prstGeom prst="rect">
                <a:avLst/>
              </a:prstGeom>
              <a:noFill/>
              <a:ln w="9525">
                <a:noFill/>
                <a:miter lim="800000"/>
                <a:headEnd/>
                <a:tailEnd/>
              </a:ln>
            </p:spPr>
          </p:pic>
        </p:grpSp>
        <p:sp>
          <p:nvSpPr>
            <p:cNvPr id="51206" name="Text Box 8"/>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latin typeface="Comic Sans MS" pitchFamily="66" charset="0"/>
                </a:rPr>
                <a:t>JER</a:t>
              </a:r>
            </a:p>
          </p:txBody>
        </p:sp>
      </p:grpSp>
      <p:sp>
        <p:nvSpPr>
          <p:cNvPr id="51203" name="Rectangle 1"/>
          <p:cNvSpPr>
            <a:spLocks noChangeArrowheads="1"/>
          </p:cNvSpPr>
          <p:nvPr/>
        </p:nvSpPr>
        <p:spPr bwMode="auto">
          <a:xfrm>
            <a:off x="609600" y="1828800"/>
            <a:ext cx="8839200" cy="3293209"/>
          </a:xfrm>
          <a:prstGeom prst="rect">
            <a:avLst/>
          </a:prstGeom>
          <a:noFill/>
          <a:ln w="9525">
            <a:noFill/>
            <a:miter lim="800000"/>
            <a:headEnd/>
            <a:tailEnd/>
          </a:ln>
        </p:spPr>
        <p:txBody>
          <a:bodyPr>
            <a:spAutoFit/>
          </a:bodyPr>
          <a:lstStyle/>
          <a:p>
            <a:pPr>
              <a:buFontTx/>
              <a:buAutoNum type="arabicPeriod"/>
            </a:pPr>
            <a:r>
              <a:rPr lang="en-US" sz="2800" dirty="0" smtClean="0"/>
              <a:t> What are </a:t>
            </a:r>
            <a:r>
              <a:rPr lang="en-US" sz="2800" dirty="0"/>
              <a:t>the </a:t>
            </a:r>
            <a:r>
              <a:rPr lang="en-US" sz="2800" b="1" dirty="0" err="1" smtClean="0"/>
              <a:t>rea</a:t>
            </a:r>
            <a:r>
              <a:rPr lang="en-US" sz="4000" b="1" dirty="0" err="1" smtClean="0">
                <a:solidFill>
                  <a:srgbClr val="66FF33"/>
                </a:solidFill>
              </a:rPr>
              <a:t>$</a:t>
            </a:r>
            <a:r>
              <a:rPr lang="en-US" sz="2800" b="1" dirty="0" err="1" smtClean="0"/>
              <a:t>ons</a:t>
            </a:r>
            <a:r>
              <a:rPr lang="en-US" sz="2800" dirty="0" smtClean="0"/>
              <a:t> </a:t>
            </a:r>
            <a:r>
              <a:rPr lang="en-US" sz="2800" dirty="0"/>
              <a:t>for doing </a:t>
            </a:r>
            <a:r>
              <a:rPr lang="en-US" sz="2800" dirty="0" smtClean="0"/>
              <a:t>the </a:t>
            </a:r>
            <a:r>
              <a:rPr lang="en-US" sz="2800" dirty="0"/>
              <a:t>research?</a:t>
            </a:r>
          </a:p>
          <a:p>
            <a:pPr>
              <a:buFontTx/>
              <a:buAutoNum type="arabicPeriod"/>
            </a:pPr>
            <a:endParaRPr lang="en-US" sz="2800" dirty="0"/>
          </a:p>
          <a:p>
            <a:pPr>
              <a:buFontTx/>
              <a:buAutoNum type="arabicPeriod"/>
            </a:pPr>
            <a:r>
              <a:rPr lang="en-US" sz="2800" dirty="0"/>
              <a:t> </a:t>
            </a:r>
            <a:r>
              <a:rPr lang="en-US" sz="2800" dirty="0" smtClean="0"/>
              <a:t>Will the data be </a:t>
            </a:r>
            <a:r>
              <a:rPr lang="en-US" sz="2800" dirty="0"/>
              <a:t>valuable to </a:t>
            </a:r>
            <a:r>
              <a:rPr lang="en-US" sz="2800" dirty="0" smtClean="0"/>
              <a:t>resource managers</a:t>
            </a:r>
            <a:r>
              <a:rPr lang="en-US" sz="2800" dirty="0"/>
              <a:t>?</a:t>
            </a:r>
          </a:p>
          <a:p>
            <a:pPr>
              <a:buFontTx/>
              <a:buAutoNum type="arabicPeriod"/>
            </a:pPr>
            <a:endParaRPr lang="en-US" sz="2800" dirty="0"/>
          </a:p>
          <a:p>
            <a:pPr>
              <a:buFontTx/>
              <a:buAutoNum type="arabicPeriod"/>
            </a:pPr>
            <a:r>
              <a:rPr lang="en-US" sz="2800" dirty="0"/>
              <a:t> </a:t>
            </a:r>
            <a:r>
              <a:rPr lang="en-US" sz="2800" dirty="0" smtClean="0"/>
              <a:t>Is </a:t>
            </a:r>
            <a:r>
              <a:rPr lang="en-US" sz="2800" dirty="0"/>
              <a:t>the </a:t>
            </a:r>
            <a:r>
              <a:rPr lang="en-US" sz="2800" b="1" dirty="0">
                <a:solidFill>
                  <a:srgbClr val="04080C"/>
                </a:solidFill>
              </a:rPr>
              <a:t>team</a:t>
            </a:r>
            <a:r>
              <a:rPr lang="en-US" sz="2800" dirty="0"/>
              <a:t> appropriate for reaching the goal?</a:t>
            </a:r>
          </a:p>
          <a:p>
            <a:endParaRPr lang="en-US" sz="2800" dirty="0"/>
          </a:p>
          <a:p>
            <a:r>
              <a:rPr lang="en-US" sz="2800" dirty="0" smtClean="0"/>
              <a:t>4. …</a:t>
            </a:r>
            <a:endParaRPr lang="en-US" sz="2800" dirty="0"/>
          </a:p>
        </p:txBody>
      </p:sp>
      <p:sp>
        <p:nvSpPr>
          <p:cNvPr id="3" name="Rectangle 2"/>
          <p:cNvSpPr/>
          <p:nvPr/>
        </p:nvSpPr>
        <p:spPr>
          <a:xfrm>
            <a:off x="76200" y="401638"/>
            <a:ext cx="8915400" cy="954107"/>
          </a:xfrm>
          <a:prstGeom prst="rect">
            <a:avLst/>
          </a:prstGeom>
        </p:spPr>
        <p:txBody>
          <a:bodyPr wrap="square">
            <a:spAutoFit/>
          </a:bodyPr>
          <a:lstStyle/>
          <a:p>
            <a:pPr algn="ctr">
              <a:defRPr/>
            </a:pPr>
            <a:r>
              <a:rPr lang="en-US" sz="2800" b="1" dirty="0" smtClean="0">
                <a:solidFill>
                  <a:schemeClr val="tx1">
                    <a:lumMod val="50000"/>
                  </a:schemeClr>
                </a:solidFill>
                <a:effectLst>
                  <a:outerShdw blurRad="38100" dist="38100" dir="2700000" algn="tl">
                    <a:srgbClr val="000000">
                      <a:alpha val="43137"/>
                    </a:srgbClr>
                  </a:outerShdw>
                </a:effectLst>
                <a:latin typeface="Tahoma" charset="0"/>
              </a:rPr>
              <a:t>JUSTIFICATION FOR </a:t>
            </a:r>
            <a:endParaRPr lang="en-US" sz="2800" b="1" dirty="0">
              <a:solidFill>
                <a:schemeClr val="tx1">
                  <a:lumMod val="50000"/>
                </a:schemeClr>
              </a:solidFill>
              <a:effectLst>
                <a:outerShdw blurRad="38100" dist="38100" dir="2700000" algn="tl">
                  <a:srgbClr val="000000">
                    <a:alpha val="43137"/>
                  </a:srgbClr>
                </a:outerShdw>
              </a:effectLst>
              <a:latin typeface="Tahoma" charset="0"/>
            </a:endParaRPr>
          </a:p>
          <a:p>
            <a:pPr algn="ctr">
              <a:defRPr/>
            </a:pPr>
            <a:r>
              <a:rPr lang="en-US" sz="2800" b="1" dirty="0" smtClean="0">
                <a:solidFill>
                  <a:schemeClr val="tx1">
                    <a:lumMod val="50000"/>
                  </a:schemeClr>
                </a:solidFill>
                <a:effectLst>
                  <a:outerShdw blurRad="38100" dist="38100" dir="2700000" algn="tl">
                    <a:srgbClr val="000000">
                      <a:alpha val="43137"/>
                    </a:srgbClr>
                  </a:outerShdw>
                </a:effectLst>
                <a:latin typeface="Tahoma" charset="0"/>
              </a:rPr>
              <a:t>21</a:t>
            </a:r>
            <a:r>
              <a:rPr lang="en-US" sz="2800" b="1" baseline="30000" dirty="0" smtClean="0">
                <a:solidFill>
                  <a:schemeClr val="tx1">
                    <a:lumMod val="50000"/>
                  </a:schemeClr>
                </a:solidFill>
                <a:effectLst>
                  <a:outerShdw blurRad="38100" dist="38100" dir="2700000" algn="tl">
                    <a:srgbClr val="000000">
                      <a:alpha val="43137"/>
                    </a:srgbClr>
                  </a:outerShdw>
                </a:effectLst>
                <a:latin typeface="Tahoma" charset="0"/>
              </a:rPr>
              <a:t>st</a:t>
            </a:r>
            <a:r>
              <a:rPr lang="en-US" sz="2800" b="1" dirty="0" smtClean="0">
                <a:solidFill>
                  <a:schemeClr val="tx1">
                    <a:lumMod val="50000"/>
                  </a:schemeClr>
                </a:solidFill>
                <a:effectLst>
                  <a:outerShdw blurRad="38100" dist="38100" dir="2700000" algn="tl">
                    <a:srgbClr val="000000">
                      <a:alpha val="43137"/>
                    </a:srgbClr>
                  </a:outerShdw>
                </a:effectLst>
                <a:latin typeface="Tahoma" charset="0"/>
              </a:rPr>
              <a:t> </a:t>
            </a:r>
            <a:r>
              <a:rPr lang="en-US" sz="2800" b="1" dirty="0">
                <a:solidFill>
                  <a:schemeClr val="tx1">
                    <a:lumMod val="50000"/>
                  </a:schemeClr>
                </a:solidFill>
                <a:effectLst>
                  <a:outerShdw blurRad="38100" dist="38100" dir="2700000" algn="tl">
                    <a:srgbClr val="000000">
                      <a:alpha val="43137"/>
                    </a:srgbClr>
                  </a:outerShdw>
                </a:effectLst>
                <a:latin typeface="Tahoma" charset="0"/>
              </a:rPr>
              <a:t>CENTURY ANIMAL BEHAVIOR </a:t>
            </a:r>
            <a:r>
              <a:rPr lang="en-US" sz="2800" b="1" dirty="0" smtClean="0">
                <a:solidFill>
                  <a:schemeClr val="tx1">
                    <a:lumMod val="50000"/>
                  </a:schemeClr>
                </a:solidFill>
                <a:effectLst>
                  <a:outerShdw blurRad="38100" dist="38100" dir="2700000" algn="tl">
                    <a:srgbClr val="000000">
                      <a:alpha val="43137"/>
                    </a:srgbClr>
                  </a:outerShdw>
                </a:effectLst>
                <a:latin typeface="Tahoma" charset="0"/>
              </a:rPr>
              <a:t>RESEARCH</a:t>
            </a:r>
            <a:endParaRPr lang="en-US" sz="2800" b="1" dirty="0">
              <a:effectLst>
                <a:outerShdw blurRad="38100" dist="38100" dir="2700000" algn="tl">
                  <a:srgbClr val="000000">
                    <a:alpha val="43137"/>
                  </a:srgbClr>
                </a:outerShdw>
              </a:effectLst>
              <a:latin typeface="Tahoma" charset="0"/>
            </a:endParaRP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0">
          <a:gsLst>
            <a:gs pos="0">
              <a:srgbClr val="D6B19C"/>
            </a:gs>
            <a:gs pos="30000">
              <a:srgbClr val="D49E6C"/>
            </a:gs>
            <a:gs pos="70000">
              <a:srgbClr val="A65528"/>
            </a:gs>
            <a:gs pos="100000">
              <a:srgbClr val="663012"/>
            </a:gs>
          </a:gsLst>
          <a:lin ang="5400000"/>
        </a:gradFill>
        <a:effectLst/>
      </p:bgPr>
    </p:bg>
    <p:spTree>
      <p:nvGrpSpPr>
        <p:cNvPr id="1" name=""/>
        <p:cNvGrpSpPr/>
        <p:nvPr/>
      </p:nvGrpSpPr>
      <p:grpSpPr>
        <a:xfrm>
          <a:off x="0" y="0"/>
          <a:ext cx="0" cy="0"/>
          <a:chOff x="0" y="0"/>
          <a:chExt cx="0" cy="0"/>
        </a:xfrm>
      </p:grpSpPr>
      <p:pic>
        <p:nvPicPr>
          <p:cNvPr id="102402" name="Picture 9" descr="75-6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3400" y="1492250"/>
            <a:ext cx="4648200" cy="3079750"/>
          </a:xfrm>
          <a:prstGeom prst="rect">
            <a:avLst/>
          </a:prstGeom>
          <a:noFill/>
          <a:ln w="9525">
            <a:noFill/>
            <a:miter lim="800000"/>
            <a:headEnd/>
            <a:tailEnd/>
          </a:ln>
        </p:spPr>
      </p:pic>
      <p:sp>
        <p:nvSpPr>
          <p:cNvPr id="102403" name="Rectangle 3"/>
          <p:cNvSpPr>
            <a:spLocks noChangeArrowheads="1"/>
          </p:cNvSpPr>
          <p:nvPr/>
        </p:nvSpPr>
        <p:spPr bwMode="auto">
          <a:xfrm>
            <a:off x="1708150" y="381000"/>
            <a:ext cx="5700713" cy="641350"/>
          </a:xfrm>
          <a:prstGeom prst="rect">
            <a:avLst/>
          </a:prstGeom>
          <a:noFill/>
          <a:ln w="9525" algn="ctr">
            <a:noFill/>
            <a:miter lim="800000"/>
            <a:headEnd/>
            <a:tailEnd/>
          </a:ln>
        </p:spPr>
        <p:txBody>
          <a:bodyPr>
            <a:spAutoFit/>
          </a:bodyPr>
          <a:lstStyle/>
          <a:p>
            <a:pPr algn="ctr"/>
            <a:r>
              <a:rPr lang="en-US" sz="3600" b="1" cap="all" dirty="0">
                <a:solidFill>
                  <a:srgbClr val="000000"/>
                </a:solidFill>
                <a:effectLst>
                  <a:outerShdw blurRad="38100" dist="38100" dir="2700000" algn="tl">
                    <a:srgbClr val="000000">
                      <a:alpha val="43137"/>
                    </a:srgbClr>
                  </a:outerShdw>
                </a:effectLst>
              </a:rPr>
              <a:t>Holding Animals</a:t>
            </a:r>
          </a:p>
        </p:txBody>
      </p:sp>
      <p:grpSp>
        <p:nvGrpSpPr>
          <p:cNvPr id="102404" name="Group 4"/>
          <p:cNvGrpSpPr>
            <a:grpSpLocks/>
          </p:cNvGrpSpPr>
          <p:nvPr/>
        </p:nvGrpSpPr>
        <p:grpSpPr bwMode="auto">
          <a:xfrm>
            <a:off x="8077200" y="6396038"/>
            <a:ext cx="1066800" cy="461962"/>
            <a:chOff x="3216" y="4027"/>
            <a:chExt cx="672" cy="291"/>
          </a:xfrm>
        </p:grpSpPr>
        <p:grpSp>
          <p:nvGrpSpPr>
            <p:cNvPr id="102408" name="Group 5"/>
            <p:cNvGrpSpPr>
              <a:grpSpLocks/>
            </p:cNvGrpSpPr>
            <p:nvPr/>
          </p:nvGrpSpPr>
          <p:grpSpPr bwMode="auto">
            <a:xfrm>
              <a:off x="3216" y="4027"/>
              <a:ext cx="263" cy="291"/>
              <a:chOff x="288" y="3840"/>
              <a:chExt cx="282" cy="384"/>
            </a:xfrm>
          </p:grpSpPr>
          <p:pic>
            <p:nvPicPr>
              <p:cNvPr id="102410" name="Picture 6" descr="ARS Logo">
                <a:hlinkClick r:id="rId4"/>
              </p:cNvPr>
              <p:cNvPicPr>
                <a:picLocks noChangeAspect="1" noChangeArrowheads="1"/>
              </p:cNvPicPr>
              <p:nvPr/>
            </p:nvPicPr>
            <p:blipFill>
              <a:blip r:embed="rId5" cstate="print"/>
              <a:srcRect/>
              <a:stretch>
                <a:fillRect/>
              </a:stretch>
            </p:blipFill>
            <p:spPr bwMode="auto">
              <a:xfrm>
                <a:off x="288" y="4032"/>
                <a:ext cx="282" cy="192"/>
              </a:xfrm>
              <a:prstGeom prst="rect">
                <a:avLst/>
              </a:prstGeom>
              <a:noFill/>
              <a:ln w="9525">
                <a:noFill/>
                <a:miter lim="800000"/>
                <a:headEnd/>
                <a:tailEnd/>
              </a:ln>
            </p:spPr>
          </p:pic>
          <p:pic>
            <p:nvPicPr>
              <p:cNvPr id="102411" name="Picture 7" descr="USDA Logo">
                <a:hlinkClick r:id="rId6"/>
              </p:cNvPr>
              <p:cNvPicPr>
                <a:picLocks noChangeAspect="1" noChangeArrowheads="1"/>
              </p:cNvPicPr>
              <p:nvPr/>
            </p:nvPicPr>
            <p:blipFill>
              <a:blip r:embed="rId7" cstate="print"/>
              <a:srcRect/>
              <a:stretch>
                <a:fillRect/>
              </a:stretch>
            </p:blipFill>
            <p:spPr bwMode="auto">
              <a:xfrm>
                <a:off x="288" y="3840"/>
                <a:ext cx="282" cy="192"/>
              </a:xfrm>
              <a:prstGeom prst="rect">
                <a:avLst/>
              </a:prstGeom>
              <a:noFill/>
              <a:ln w="9525">
                <a:noFill/>
                <a:miter lim="800000"/>
                <a:headEnd/>
                <a:tailEnd/>
              </a:ln>
            </p:spPr>
          </p:pic>
        </p:grpSp>
        <p:sp>
          <p:nvSpPr>
            <p:cNvPr id="102409" name="Text Box 8"/>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dirty="0">
                  <a:solidFill>
                    <a:srgbClr val="FFFFFF"/>
                  </a:solidFill>
                  <a:latin typeface="Comic Sans MS" pitchFamily="66" charset="0"/>
                </a:rPr>
                <a:t>JER</a:t>
              </a:r>
            </a:p>
          </p:txBody>
        </p:sp>
      </p:grpSp>
      <p:pic>
        <p:nvPicPr>
          <p:cNvPr id="102405" name="Picture 10" descr="100-0013_IMG"/>
          <p:cNvPicPr>
            <a:picLocks noChangeAspect="1" noChangeArrowheads="1"/>
          </p:cNvPicPr>
          <p:nvPr/>
        </p:nvPicPr>
        <p:blipFill>
          <a:blip r:embed="rId8" cstate="print"/>
          <a:srcRect/>
          <a:stretch>
            <a:fillRect/>
          </a:stretch>
        </p:blipFill>
        <p:spPr bwMode="auto">
          <a:xfrm>
            <a:off x="228600" y="1485900"/>
            <a:ext cx="4114800" cy="3086100"/>
          </a:xfrm>
          <a:prstGeom prst="rect">
            <a:avLst/>
          </a:prstGeom>
          <a:noFill/>
          <a:ln w="9525">
            <a:noFill/>
            <a:miter lim="800000"/>
            <a:headEnd/>
            <a:tailEnd/>
          </a:ln>
        </p:spPr>
      </p:pic>
      <p:sp>
        <p:nvSpPr>
          <p:cNvPr id="102406" name="Text Box 11"/>
          <p:cNvSpPr txBox="1">
            <a:spLocks noChangeArrowheads="1"/>
          </p:cNvSpPr>
          <p:nvPr/>
        </p:nvSpPr>
        <p:spPr bwMode="auto">
          <a:xfrm>
            <a:off x="1203325" y="5043488"/>
            <a:ext cx="2352675" cy="519112"/>
          </a:xfrm>
          <a:prstGeom prst="rect">
            <a:avLst/>
          </a:prstGeom>
          <a:noFill/>
          <a:ln w="9525" algn="ctr">
            <a:noFill/>
            <a:miter lim="800000"/>
            <a:headEnd/>
            <a:tailEnd/>
          </a:ln>
        </p:spPr>
        <p:txBody>
          <a:bodyPr wrap="none">
            <a:spAutoFit/>
          </a:bodyPr>
          <a:lstStyle/>
          <a:p>
            <a:r>
              <a:rPr lang="en-US" sz="2800" dirty="0">
                <a:solidFill>
                  <a:srgbClr val="FFFF00"/>
                </a:solidFill>
              </a:rPr>
              <a:t>Tame pasture</a:t>
            </a:r>
          </a:p>
        </p:txBody>
      </p:sp>
      <p:sp>
        <p:nvSpPr>
          <p:cNvPr id="102407" name="Rectangle 12"/>
          <p:cNvSpPr>
            <a:spLocks noChangeArrowheads="1"/>
          </p:cNvSpPr>
          <p:nvPr/>
        </p:nvSpPr>
        <p:spPr bwMode="auto">
          <a:xfrm>
            <a:off x="5715000" y="5043488"/>
            <a:ext cx="1838325" cy="519112"/>
          </a:xfrm>
          <a:prstGeom prst="rect">
            <a:avLst/>
          </a:prstGeom>
          <a:noFill/>
          <a:ln w="9525" algn="ctr">
            <a:noFill/>
            <a:miter lim="800000"/>
            <a:headEnd/>
            <a:tailEnd/>
          </a:ln>
        </p:spPr>
        <p:txBody>
          <a:bodyPr wrap="none">
            <a:spAutoFit/>
          </a:bodyPr>
          <a:lstStyle/>
          <a:p>
            <a:r>
              <a:rPr lang="en-US" sz="2800" dirty="0">
                <a:solidFill>
                  <a:srgbClr val="FFFF00"/>
                </a:solidFill>
              </a:rPr>
              <a:t>Rangeland</a:t>
            </a:r>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0">
          <a:gsLst>
            <a:gs pos="0">
              <a:srgbClr val="D6B19C"/>
            </a:gs>
            <a:gs pos="30000">
              <a:srgbClr val="D49E6C"/>
            </a:gs>
            <a:gs pos="70000">
              <a:srgbClr val="A65528"/>
            </a:gs>
            <a:gs pos="100000">
              <a:srgbClr val="663012"/>
            </a:gs>
          </a:gsLst>
          <a:lin ang="5400000"/>
        </a:gra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228600" y="76200"/>
            <a:ext cx="8686800" cy="914400"/>
          </a:xfrm>
        </p:spPr>
        <p:txBody>
          <a:bodyPr/>
          <a:lstStyle/>
          <a:p>
            <a:pPr eaLnBrk="1" hangingPunct="1"/>
            <a:r>
              <a:rPr lang="en-US" sz="2800" b="1" cap="all" dirty="0" smtClean="0">
                <a:solidFill>
                  <a:srgbClr val="000000"/>
                </a:solidFill>
                <a:effectLst>
                  <a:outerShdw blurRad="38100" dist="38100" dir="2700000" algn="tl">
                    <a:srgbClr val="000000">
                      <a:alpha val="43137"/>
                    </a:srgbClr>
                  </a:outerShdw>
                </a:effectLst>
              </a:rPr>
              <a:t>Holding A Cow Behind A Static Virtual Boundary (VB</a:t>
            </a:r>
            <a:r>
              <a:rPr lang="en-US" sz="2800" b="1" cap="all" dirty="0" smtClean="0">
                <a:solidFill>
                  <a:srgbClr val="000000"/>
                </a:solidFill>
                <a:effectLst>
                  <a:outerShdw blurRad="38100" dist="38100" dir="2700000" algn="tl">
                    <a:srgbClr val="000000">
                      <a:alpha val="43137"/>
                    </a:srgbClr>
                  </a:outerShdw>
                </a:effectLst>
                <a:cs typeface="Tahoma" pitchFamily="34" charset="0"/>
              </a:rPr>
              <a:t>™)</a:t>
            </a:r>
          </a:p>
        </p:txBody>
      </p:sp>
      <p:sp>
        <p:nvSpPr>
          <p:cNvPr id="979971" name="Rectangle 3"/>
          <p:cNvSpPr>
            <a:spLocks noChangeArrowheads="1"/>
          </p:cNvSpPr>
          <p:nvPr/>
        </p:nvSpPr>
        <p:spPr bwMode="auto">
          <a:xfrm>
            <a:off x="1371600" y="1676400"/>
            <a:ext cx="9144000" cy="0"/>
          </a:xfrm>
          <a:prstGeom prst="rect">
            <a:avLst/>
          </a:prstGeom>
          <a:noFill/>
          <a:ln>
            <a:noFill/>
          </a:ln>
          <a:effectLst/>
          <a:extLst/>
        </p:spPr>
        <p:txBody>
          <a:bodyPr>
            <a:spAutoFit/>
          </a:bodyPr>
          <a:lstStyle/>
          <a:p>
            <a:pPr>
              <a:defRPr/>
            </a:pPr>
            <a:endParaRPr lang="en-US" dirty="0">
              <a:solidFill>
                <a:srgbClr val="FFFFFF"/>
              </a:solidFill>
              <a:effectLst>
                <a:outerShdw blurRad="38100" dist="38100" dir="2700000" algn="tl">
                  <a:srgbClr val="000000">
                    <a:alpha val="43137"/>
                  </a:srgbClr>
                </a:outerShdw>
              </a:effectLst>
            </a:endParaRPr>
          </a:p>
        </p:txBody>
      </p:sp>
      <p:grpSp>
        <p:nvGrpSpPr>
          <p:cNvPr id="103428" name="Group 4"/>
          <p:cNvGrpSpPr>
            <a:grpSpLocks/>
          </p:cNvGrpSpPr>
          <p:nvPr/>
        </p:nvGrpSpPr>
        <p:grpSpPr bwMode="auto">
          <a:xfrm>
            <a:off x="8077200" y="6396038"/>
            <a:ext cx="1066800" cy="461962"/>
            <a:chOff x="3216" y="4027"/>
            <a:chExt cx="672" cy="291"/>
          </a:xfrm>
        </p:grpSpPr>
        <p:grpSp>
          <p:nvGrpSpPr>
            <p:cNvPr id="104225" name="Group 5"/>
            <p:cNvGrpSpPr>
              <a:grpSpLocks/>
            </p:cNvGrpSpPr>
            <p:nvPr/>
          </p:nvGrpSpPr>
          <p:grpSpPr bwMode="auto">
            <a:xfrm>
              <a:off x="3216" y="4027"/>
              <a:ext cx="263" cy="291"/>
              <a:chOff x="288" y="3840"/>
              <a:chExt cx="282" cy="384"/>
            </a:xfrm>
          </p:grpSpPr>
          <p:pic>
            <p:nvPicPr>
              <p:cNvPr id="104227" name="Picture 6" descr="ARS Logo">
                <a:hlinkClick r:id="rId3"/>
              </p:cNvPr>
              <p:cNvPicPr>
                <a:picLocks noChangeAspect="1" noChangeArrowheads="1"/>
              </p:cNvPicPr>
              <p:nvPr/>
            </p:nvPicPr>
            <p:blipFill>
              <a:blip r:embed="rId4" cstate="print"/>
              <a:srcRect/>
              <a:stretch>
                <a:fillRect/>
              </a:stretch>
            </p:blipFill>
            <p:spPr bwMode="auto">
              <a:xfrm>
                <a:off x="288" y="4032"/>
                <a:ext cx="282" cy="192"/>
              </a:xfrm>
              <a:prstGeom prst="rect">
                <a:avLst/>
              </a:prstGeom>
              <a:noFill/>
              <a:ln w="9525">
                <a:noFill/>
                <a:miter lim="800000"/>
                <a:headEnd/>
                <a:tailEnd/>
              </a:ln>
            </p:spPr>
          </p:pic>
          <p:pic>
            <p:nvPicPr>
              <p:cNvPr id="104228" name="Picture 7" descr="USDA Logo">
                <a:hlinkClick r:id="rId5"/>
              </p:cNvPr>
              <p:cNvPicPr>
                <a:picLocks noChangeAspect="1" noChangeArrowheads="1"/>
              </p:cNvPicPr>
              <p:nvPr/>
            </p:nvPicPr>
            <p:blipFill>
              <a:blip r:embed="rId6" cstate="print"/>
              <a:srcRect/>
              <a:stretch>
                <a:fillRect/>
              </a:stretch>
            </p:blipFill>
            <p:spPr bwMode="auto">
              <a:xfrm>
                <a:off x="288" y="3840"/>
                <a:ext cx="282" cy="192"/>
              </a:xfrm>
              <a:prstGeom prst="rect">
                <a:avLst/>
              </a:prstGeom>
              <a:noFill/>
              <a:ln w="9525">
                <a:noFill/>
                <a:miter lim="800000"/>
                <a:headEnd/>
                <a:tailEnd/>
              </a:ln>
            </p:spPr>
          </p:pic>
        </p:grpSp>
        <p:sp>
          <p:nvSpPr>
            <p:cNvPr id="104226" name="Text Box 8"/>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dirty="0">
                  <a:solidFill>
                    <a:srgbClr val="FFFFFF"/>
                  </a:solidFill>
                  <a:latin typeface="Comic Sans MS" pitchFamily="66" charset="0"/>
                </a:rPr>
                <a:t>JER</a:t>
              </a:r>
            </a:p>
          </p:txBody>
        </p:sp>
      </p:grpSp>
      <p:grpSp>
        <p:nvGrpSpPr>
          <p:cNvPr id="103429" name="Group 9"/>
          <p:cNvGrpSpPr>
            <a:grpSpLocks/>
          </p:cNvGrpSpPr>
          <p:nvPr/>
        </p:nvGrpSpPr>
        <p:grpSpPr bwMode="auto">
          <a:xfrm>
            <a:off x="804863" y="1371600"/>
            <a:ext cx="7543800" cy="4343400"/>
            <a:chOff x="525" y="1008"/>
            <a:chExt cx="4752" cy="2736"/>
          </a:xfrm>
        </p:grpSpPr>
        <p:sp>
          <p:nvSpPr>
            <p:cNvPr id="979978" name="AutoShape 10"/>
            <p:cNvSpPr>
              <a:spLocks noChangeAspect="1" noChangeArrowheads="1" noTextEdit="1"/>
            </p:cNvSpPr>
            <p:nvPr/>
          </p:nvSpPr>
          <p:spPr bwMode="auto">
            <a:xfrm>
              <a:off x="525" y="1008"/>
              <a:ext cx="4752" cy="2736"/>
            </a:xfrm>
            <a:prstGeom prst="rect">
              <a:avLst/>
            </a:prstGeom>
            <a:noFill/>
            <a:ln w="9525" algn="ctr">
              <a:solidFill>
                <a:srgbClr val="000000"/>
              </a:solidFill>
              <a:miter lim="800000"/>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103431" name="Rectangle 11"/>
            <p:cNvSpPr>
              <a:spLocks noChangeArrowheads="1"/>
            </p:cNvSpPr>
            <p:nvPr/>
          </p:nvSpPr>
          <p:spPr bwMode="auto">
            <a:xfrm>
              <a:off x="4479" y="1602"/>
              <a:ext cx="45" cy="115"/>
            </a:xfrm>
            <a:prstGeom prst="rect">
              <a:avLst/>
            </a:prstGeom>
            <a:noFill/>
            <a:ln w="9525">
              <a:noFill/>
              <a:miter lim="800000"/>
              <a:headEnd/>
              <a:tailEnd/>
            </a:ln>
          </p:spPr>
          <p:txBody>
            <a:bodyPr wrap="none" lIns="0" tIns="0" rIns="0" bIns="0">
              <a:spAutoFit/>
            </a:bodyPr>
            <a:lstStyle/>
            <a:p>
              <a:pPr eaLnBrk="1" hangingPunct="1"/>
              <a:r>
                <a:rPr lang="en-US" sz="1200" dirty="0">
                  <a:solidFill>
                    <a:srgbClr val="000000"/>
                  </a:solidFill>
                  <a:latin typeface="Garamond" pitchFamily="18" charset="0"/>
                </a:rPr>
                <a:t>1</a:t>
              </a:r>
              <a:endParaRPr lang="en-US" dirty="0">
                <a:solidFill>
                  <a:srgbClr val="000000"/>
                </a:solidFill>
                <a:latin typeface="Arial" charset="0"/>
              </a:endParaRPr>
            </a:p>
          </p:txBody>
        </p:sp>
        <p:sp>
          <p:nvSpPr>
            <p:cNvPr id="103432" name="Rectangle 12"/>
            <p:cNvSpPr>
              <a:spLocks noChangeArrowheads="1"/>
            </p:cNvSpPr>
            <p:nvPr/>
          </p:nvSpPr>
          <p:spPr bwMode="auto">
            <a:xfrm>
              <a:off x="4512" y="1602"/>
              <a:ext cx="45" cy="115"/>
            </a:xfrm>
            <a:prstGeom prst="rect">
              <a:avLst/>
            </a:prstGeom>
            <a:noFill/>
            <a:ln w="9525">
              <a:noFill/>
              <a:miter lim="800000"/>
              <a:headEnd/>
              <a:tailEnd/>
            </a:ln>
          </p:spPr>
          <p:txBody>
            <a:bodyPr wrap="none" lIns="0" tIns="0" rIns="0" bIns="0">
              <a:spAutoFit/>
            </a:bodyPr>
            <a:lstStyle/>
            <a:p>
              <a:pPr eaLnBrk="1" hangingPunct="1"/>
              <a:r>
                <a:rPr lang="en-US" sz="1200" dirty="0">
                  <a:solidFill>
                    <a:srgbClr val="000000"/>
                  </a:solidFill>
                  <a:latin typeface="Garamond" pitchFamily="18" charset="0"/>
                </a:rPr>
                <a:t>0</a:t>
              </a:r>
              <a:endParaRPr lang="en-US" dirty="0">
                <a:solidFill>
                  <a:srgbClr val="000000"/>
                </a:solidFill>
                <a:latin typeface="Arial" charset="0"/>
              </a:endParaRPr>
            </a:p>
          </p:txBody>
        </p:sp>
        <p:sp>
          <p:nvSpPr>
            <p:cNvPr id="103433" name="Rectangle 13"/>
            <p:cNvSpPr>
              <a:spLocks noChangeArrowheads="1"/>
            </p:cNvSpPr>
            <p:nvPr/>
          </p:nvSpPr>
          <p:spPr bwMode="auto">
            <a:xfrm>
              <a:off x="4548" y="1602"/>
              <a:ext cx="59" cy="115"/>
            </a:xfrm>
            <a:prstGeom prst="rect">
              <a:avLst/>
            </a:prstGeom>
            <a:noFill/>
            <a:ln w="9525">
              <a:noFill/>
              <a:miter lim="800000"/>
              <a:headEnd/>
              <a:tailEnd/>
            </a:ln>
          </p:spPr>
          <p:txBody>
            <a:bodyPr wrap="none" lIns="0" tIns="0" rIns="0" bIns="0">
              <a:spAutoFit/>
            </a:bodyPr>
            <a:lstStyle/>
            <a:p>
              <a:pPr eaLnBrk="1" hangingPunct="1"/>
              <a:r>
                <a:rPr lang="en-US" sz="1200" dirty="0">
                  <a:solidFill>
                    <a:srgbClr val="000000"/>
                  </a:solidFill>
                  <a:latin typeface="Garamond" pitchFamily="18" charset="0"/>
                </a:rPr>
                <a:t>B</a:t>
              </a:r>
              <a:endParaRPr lang="en-US" dirty="0">
                <a:solidFill>
                  <a:srgbClr val="000000"/>
                </a:solidFill>
                <a:latin typeface="Arial" charset="0"/>
              </a:endParaRPr>
            </a:p>
          </p:txBody>
        </p:sp>
        <p:sp>
          <p:nvSpPr>
            <p:cNvPr id="103434" name="Rectangle 14"/>
            <p:cNvSpPr>
              <a:spLocks noChangeArrowheads="1"/>
            </p:cNvSpPr>
            <p:nvPr/>
          </p:nvSpPr>
          <p:spPr bwMode="auto">
            <a:xfrm>
              <a:off x="2871" y="1701"/>
              <a:ext cx="56" cy="144"/>
            </a:xfrm>
            <a:prstGeom prst="rect">
              <a:avLst/>
            </a:prstGeom>
            <a:noFill/>
            <a:ln w="9525">
              <a:noFill/>
              <a:miter lim="800000"/>
              <a:headEnd/>
              <a:tailEnd/>
            </a:ln>
          </p:spPr>
          <p:txBody>
            <a:bodyPr wrap="none" lIns="0" tIns="0" rIns="0" bIns="0">
              <a:spAutoFit/>
            </a:bodyPr>
            <a:lstStyle/>
            <a:p>
              <a:pPr eaLnBrk="1" hangingPunct="1"/>
              <a:r>
                <a:rPr lang="en-US" sz="1500" dirty="0">
                  <a:solidFill>
                    <a:srgbClr val="000000"/>
                  </a:solidFill>
                  <a:latin typeface="Garamond" pitchFamily="18" charset="0"/>
                </a:rPr>
                <a:t>1</a:t>
              </a:r>
              <a:endParaRPr lang="en-US" dirty="0">
                <a:solidFill>
                  <a:srgbClr val="000000"/>
                </a:solidFill>
                <a:latin typeface="Arial" charset="0"/>
              </a:endParaRPr>
            </a:p>
          </p:txBody>
        </p:sp>
        <p:sp>
          <p:nvSpPr>
            <p:cNvPr id="103435" name="Rectangle 15"/>
            <p:cNvSpPr>
              <a:spLocks noChangeArrowheads="1"/>
            </p:cNvSpPr>
            <p:nvPr/>
          </p:nvSpPr>
          <p:spPr bwMode="auto">
            <a:xfrm>
              <a:off x="2916" y="1701"/>
              <a:ext cx="56" cy="144"/>
            </a:xfrm>
            <a:prstGeom prst="rect">
              <a:avLst/>
            </a:prstGeom>
            <a:noFill/>
            <a:ln w="9525">
              <a:noFill/>
              <a:miter lim="800000"/>
              <a:headEnd/>
              <a:tailEnd/>
            </a:ln>
          </p:spPr>
          <p:txBody>
            <a:bodyPr wrap="none" lIns="0" tIns="0" rIns="0" bIns="0">
              <a:spAutoFit/>
            </a:bodyPr>
            <a:lstStyle/>
            <a:p>
              <a:pPr eaLnBrk="1" hangingPunct="1"/>
              <a:r>
                <a:rPr lang="en-US" sz="1500" dirty="0">
                  <a:solidFill>
                    <a:srgbClr val="000000"/>
                  </a:solidFill>
                  <a:latin typeface="Garamond" pitchFamily="18" charset="0"/>
                </a:rPr>
                <a:t>0</a:t>
              </a:r>
              <a:endParaRPr lang="en-US" dirty="0">
                <a:solidFill>
                  <a:srgbClr val="000000"/>
                </a:solidFill>
                <a:latin typeface="Arial" charset="0"/>
              </a:endParaRPr>
            </a:p>
          </p:txBody>
        </p:sp>
        <p:sp>
          <p:nvSpPr>
            <p:cNvPr id="103436" name="Rectangle 16"/>
            <p:cNvSpPr>
              <a:spLocks noChangeArrowheads="1"/>
            </p:cNvSpPr>
            <p:nvPr/>
          </p:nvSpPr>
          <p:spPr bwMode="auto">
            <a:xfrm>
              <a:off x="2961" y="1701"/>
              <a:ext cx="74" cy="144"/>
            </a:xfrm>
            <a:prstGeom prst="rect">
              <a:avLst/>
            </a:prstGeom>
            <a:noFill/>
            <a:ln w="9525">
              <a:noFill/>
              <a:miter lim="800000"/>
              <a:headEnd/>
              <a:tailEnd/>
            </a:ln>
          </p:spPr>
          <p:txBody>
            <a:bodyPr wrap="none" lIns="0" tIns="0" rIns="0" bIns="0">
              <a:spAutoFit/>
            </a:bodyPr>
            <a:lstStyle/>
            <a:p>
              <a:pPr eaLnBrk="1" hangingPunct="1"/>
              <a:r>
                <a:rPr lang="en-US" sz="1500" dirty="0">
                  <a:solidFill>
                    <a:srgbClr val="000000"/>
                  </a:solidFill>
                  <a:latin typeface="Garamond" pitchFamily="18" charset="0"/>
                </a:rPr>
                <a:t>B</a:t>
              </a:r>
              <a:endParaRPr lang="en-US" dirty="0">
                <a:solidFill>
                  <a:srgbClr val="000000"/>
                </a:solidFill>
                <a:latin typeface="Arial" charset="0"/>
              </a:endParaRPr>
            </a:p>
          </p:txBody>
        </p:sp>
        <p:sp>
          <p:nvSpPr>
            <p:cNvPr id="103437" name="Rectangle 17"/>
            <p:cNvSpPr>
              <a:spLocks noChangeArrowheads="1"/>
            </p:cNvSpPr>
            <p:nvPr/>
          </p:nvSpPr>
          <p:spPr bwMode="auto">
            <a:xfrm>
              <a:off x="1212" y="1586"/>
              <a:ext cx="45" cy="115"/>
            </a:xfrm>
            <a:prstGeom prst="rect">
              <a:avLst/>
            </a:prstGeom>
            <a:noFill/>
            <a:ln w="9525">
              <a:noFill/>
              <a:miter lim="800000"/>
              <a:headEnd/>
              <a:tailEnd/>
            </a:ln>
          </p:spPr>
          <p:txBody>
            <a:bodyPr wrap="none" lIns="0" tIns="0" rIns="0" bIns="0">
              <a:spAutoFit/>
            </a:bodyPr>
            <a:lstStyle/>
            <a:p>
              <a:pPr eaLnBrk="1" hangingPunct="1"/>
              <a:r>
                <a:rPr lang="en-US" sz="1200" dirty="0">
                  <a:solidFill>
                    <a:srgbClr val="000000"/>
                  </a:solidFill>
                  <a:latin typeface="Garamond" pitchFamily="18" charset="0"/>
                </a:rPr>
                <a:t>1</a:t>
              </a:r>
              <a:endParaRPr lang="en-US" dirty="0">
                <a:solidFill>
                  <a:srgbClr val="000000"/>
                </a:solidFill>
                <a:latin typeface="Arial" charset="0"/>
              </a:endParaRPr>
            </a:p>
          </p:txBody>
        </p:sp>
        <p:sp>
          <p:nvSpPr>
            <p:cNvPr id="103438" name="Rectangle 18"/>
            <p:cNvSpPr>
              <a:spLocks noChangeArrowheads="1"/>
            </p:cNvSpPr>
            <p:nvPr/>
          </p:nvSpPr>
          <p:spPr bwMode="auto">
            <a:xfrm>
              <a:off x="1245" y="1586"/>
              <a:ext cx="45" cy="115"/>
            </a:xfrm>
            <a:prstGeom prst="rect">
              <a:avLst/>
            </a:prstGeom>
            <a:noFill/>
            <a:ln w="9525">
              <a:noFill/>
              <a:miter lim="800000"/>
              <a:headEnd/>
              <a:tailEnd/>
            </a:ln>
          </p:spPr>
          <p:txBody>
            <a:bodyPr wrap="none" lIns="0" tIns="0" rIns="0" bIns="0">
              <a:spAutoFit/>
            </a:bodyPr>
            <a:lstStyle/>
            <a:p>
              <a:pPr eaLnBrk="1" hangingPunct="1"/>
              <a:r>
                <a:rPr lang="en-US" sz="1200" dirty="0">
                  <a:solidFill>
                    <a:srgbClr val="000000"/>
                  </a:solidFill>
                  <a:latin typeface="Garamond" pitchFamily="18" charset="0"/>
                </a:rPr>
                <a:t>0</a:t>
              </a:r>
              <a:endParaRPr lang="en-US" dirty="0">
                <a:solidFill>
                  <a:srgbClr val="000000"/>
                </a:solidFill>
                <a:latin typeface="Arial" charset="0"/>
              </a:endParaRPr>
            </a:p>
          </p:txBody>
        </p:sp>
        <p:sp>
          <p:nvSpPr>
            <p:cNvPr id="103439" name="Rectangle 19"/>
            <p:cNvSpPr>
              <a:spLocks noChangeArrowheads="1"/>
            </p:cNvSpPr>
            <p:nvPr/>
          </p:nvSpPr>
          <p:spPr bwMode="auto">
            <a:xfrm>
              <a:off x="1281" y="1586"/>
              <a:ext cx="59" cy="115"/>
            </a:xfrm>
            <a:prstGeom prst="rect">
              <a:avLst/>
            </a:prstGeom>
            <a:noFill/>
            <a:ln w="9525">
              <a:noFill/>
              <a:miter lim="800000"/>
              <a:headEnd/>
              <a:tailEnd/>
            </a:ln>
          </p:spPr>
          <p:txBody>
            <a:bodyPr wrap="none" lIns="0" tIns="0" rIns="0" bIns="0">
              <a:spAutoFit/>
            </a:bodyPr>
            <a:lstStyle/>
            <a:p>
              <a:pPr eaLnBrk="1" hangingPunct="1"/>
              <a:r>
                <a:rPr lang="en-US" sz="1200" dirty="0">
                  <a:solidFill>
                    <a:srgbClr val="000000"/>
                  </a:solidFill>
                  <a:latin typeface="Garamond" pitchFamily="18" charset="0"/>
                </a:rPr>
                <a:t>B</a:t>
              </a:r>
              <a:endParaRPr lang="en-US" dirty="0">
                <a:solidFill>
                  <a:srgbClr val="000000"/>
                </a:solidFill>
                <a:latin typeface="Arial" charset="0"/>
              </a:endParaRPr>
            </a:p>
          </p:txBody>
        </p:sp>
        <p:sp>
          <p:nvSpPr>
            <p:cNvPr id="979988" name="Line 20"/>
            <p:cNvSpPr>
              <a:spLocks noChangeShapeType="1"/>
            </p:cNvSpPr>
            <p:nvPr/>
          </p:nvSpPr>
          <p:spPr bwMode="auto">
            <a:xfrm flipH="1" flipV="1">
              <a:off x="2856" y="2787"/>
              <a:ext cx="1176" cy="285"/>
            </a:xfrm>
            <a:prstGeom prst="line">
              <a:avLst/>
            </a:prstGeom>
            <a:noFill/>
            <a:ln w="9525">
              <a:solidFill>
                <a:srgbClr val="000000"/>
              </a:solidFill>
              <a:round/>
              <a:headEnd type="triangle" w="med" len="me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79989" name="Line 21"/>
            <p:cNvSpPr>
              <a:spLocks noChangeShapeType="1"/>
            </p:cNvSpPr>
            <p:nvPr/>
          </p:nvSpPr>
          <p:spPr bwMode="auto">
            <a:xfrm>
              <a:off x="4185" y="3354"/>
              <a:ext cx="231" cy="20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79990" name="Line 22"/>
            <p:cNvSpPr>
              <a:spLocks noChangeShapeType="1"/>
            </p:cNvSpPr>
            <p:nvPr/>
          </p:nvSpPr>
          <p:spPr bwMode="auto">
            <a:xfrm flipV="1">
              <a:off x="4182" y="3347"/>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79991" name="Line 23"/>
            <p:cNvSpPr>
              <a:spLocks noChangeShapeType="1"/>
            </p:cNvSpPr>
            <p:nvPr/>
          </p:nvSpPr>
          <p:spPr bwMode="auto">
            <a:xfrm flipV="1">
              <a:off x="4215" y="3377"/>
              <a:ext cx="9"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79992" name="Line 24"/>
            <p:cNvSpPr>
              <a:spLocks noChangeShapeType="1"/>
            </p:cNvSpPr>
            <p:nvPr/>
          </p:nvSpPr>
          <p:spPr bwMode="auto">
            <a:xfrm flipV="1">
              <a:off x="4248" y="3410"/>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79993" name="Line 25"/>
            <p:cNvSpPr>
              <a:spLocks noChangeShapeType="1"/>
            </p:cNvSpPr>
            <p:nvPr/>
          </p:nvSpPr>
          <p:spPr bwMode="auto">
            <a:xfrm flipV="1">
              <a:off x="4281" y="3439"/>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79994" name="Line 26"/>
            <p:cNvSpPr>
              <a:spLocks noChangeShapeType="1"/>
            </p:cNvSpPr>
            <p:nvPr/>
          </p:nvSpPr>
          <p:spPr bwMode="auto">
            <a:xfrm flipV="1">
              <a:off x="4314" y="3469"/>
              <a:ext cx="9" cy="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79995" name="Line 27"/>
            <p:cNvSpPr>
              <a:spLocks noChangeShapeType="1"/>
            </p:cNvSpPr>
            <p:nvPr/>
          </p:nvSpPr>
          <p:spPr bwMode="auto">
            <a:xfrm flipV="1">
              <a:off x="4350" y="3498"/>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79996" name="Line 28"/>
            <p:cNvSpPr>
              <a:spLocks noChangeShapeType="1"/>
            </p:cNvSpPr>
            <p:nvPr/>
          </p:nvSpPr>
          <p:spPr bwMode="auto">
            <a:xfrm flipV="1">
              <a:off x="4383" y="3528"/>
              <a:ext cx="6" cy="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79997" name="Line 29"/>
            <p:cNvSpPr>
              <a:spLocks noChangeShapeType="1"/>
            </p:cNvSpPr>
            <p:nvPr/>
          </p:nvSpPr>
          <p:spPr bwMode="auto">
            <a:xfrm flipH="1" flipV="1">
              <a:off x="4842" y="3524"/>
              <a:ext cx="9" cy="10"/>
            </a:xfrm>
            <a:prstGeom prst="line">
              <a:avLst/>
            </a:prstGeom>
            <a:noFill/>
            <a:ln w="14288">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79998" name="Line 30"/>
            <p:cNvSpPr>
              <a:spLocks noChangeShapeType="1"/>
            </p:cNvSpPr>
            <p:nvPr/>
          </p:nvSpPr>
          <p:spPr bwMode="auto">
            <a:xfrm flipH="1" flipV="1">
              <a:off x="4776" y="3456"/>
              <a:ext cx="33" cy="32"/>
            </a:xfrm>
            <a:prstGeom prst="line">
              <a:avLst/>
            </a:prstGeom>
            <a:noFill/>
            <a:ln w="14288">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79999" name="Line 31"/>
            <p:cNvSpPr>
              <a:spLocks noChangeShapeType="1"/>
            </p:cNvSpPr>
            <p:nvPr/>
          </p:nvSpPr>
          <p:spPr bwMode="auto">
            <a:xfrm flipH="1" flipV="1">
              <a:off x="4710" y="3387"/>
              <a:ext cx="33" cy="33"/>
            </a:xfrm>
            <a:prstGeom prst="line">
              <a:avLst/>
            </a:prstGeom>
            <a:noFill/>
            <a:ln w="14288">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00" name="Line 32"/>
            <p:cNvSpPr>
              <a:spLocks noChangeShapeType="1"/>
            </p:cNvSpPr>
            <p:nvPr/>
          </p:nvSpPr>
          <p:spPr bwMode="auto">
            <a:xfrm flipH="1" flipV="1">
              <a:off x="4644" y="3315"/>
              <a:ext cx="33" cy="36"/>
            </a:xfrm>
            <a:prstGeom prst="line">
              <a:avLst/>
            </a:prstGeom>
            <a:noFill/>
            <a:ln w="14288">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01" name="Line 33"/>
            <p:cNvSpPr>
              <a:spLocks noChangeShapeType="1"/>
            </p:cNvSpPr>
            <p:nvPr/>
          </p:nvSpPr>
          <p:spPr bwMode="auto">
            <a:xfrm flipH="1" flipV="1">
              <a:off x="4578" y="3246"/>
              <a:ext cx="33" cy="36"/>
            </a:xfrm>
            <a:prstGeom prst="line">
              <a:avLst/>
            </a:prstGeom>
            <a:noFill/>
            <a:ln w="14288">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02" name="Line 34"/>
            <p:cNvSpPr>
              <a:spLocks noChangeShapeType="1"/>
            </p:cNvSpPr>
            <p:nvPr/>
          </p:nvSpPr>
          <p:spPr bwMode="auto">
            <a:xfrm flipH="1" flipV="1">
              <a:off x="4512" y="3177"/>
              <a:ext cx="33" cy="36"/>
            </a:xfrm>
            <a:prstGeom prst="line">
              <a:avLst/>
            </a:prstGeom>
            <a:noFill/>
            <a:ln w="14288">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03" name="Line 35"/>
            <p:cNvSpPr>
              <a:spLocks noChangeShapeType="1"/>
            </p:cNvSpPr>
            <p:nvPr/>
          </p:nvSpPr>
          <p:spPr bwMode="auto">
            <a:xfrm flipH="1" flipV="1">
              <a:off x="4446" y="3109"/>
              <a:ext cx="33" cy="32"/>
            </a:xfrm>
            <a:prstGeom prst="line">
              <a:avLst/>
            </a:prstGeom>
            <a:noFill/>
            <a:ln w="14288">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04" name="Line 36"/>
            <p:cNvSpPr>
              <a:spLocks noChangeShapeType="1"/>
            </p:cNvSpPr>
            <p:nvPr/>
          </p:nvSpPr>
          <p:spPr bwMode="auto">
            <a:xfrm flipH="1" flipV="1">
              <a:off x="4380" y="3040"/>
              <a:ext cx="33" cy="33"/>
            </a:xfrm>
            <a:prstGeom prst="line">
              <a:avLst/>
            </a:prstGeom>
            <a:noFill/>
            <a:ln w="14288">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05" name="Line 37"/>
            <p:cNvSpPr>
              <a:spLocks noChangeShapeType="1"/>
            </p:cNvSpPr>
            <p:nvPr/>
          </p:nvSpPr>
          <p:spPr bwMode="auto">
            <a:xfrm flipH="1" flipV="1">
              <a:off x="4338" y="2994"/>
              <a:ext cx="9" cy="10"/>
            </a:xfrm>
            <a:prstGeom prst="line">
              <a:avLst/>
            </a:prstGeom>
            <a:noFill/>
            <a:ln w="14288">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06" name="Line 38"/>
            <p:cNvSpPr>
              <a:spLocks noChangeShapeType="1"/>
            </p:cNvSpPr>
            <p:nvPr/>
          </p:nvSpPr>
          <p:spPr bwMode="auto">
            <a:xfrm>
              <a:off x="4299" y="2994"/>
              <a:ext cx="474" cy="511"/>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07" name="Line 39"/>
            <p:cNvSpPr>
              <a:spLocks noChangeShapeType="1"/>
            </p:cNvSpPr>
            <p:nvPr/>
          </p:nvSpPr>
          <p:spPr bwMode="auto">
            <a:xfrm>
              <a:off x="4272" y="3014"/>
              <a:ext cx="477" cy="5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08" name="Line 40"/>
            <p:cNvSpPr>
              <a:spLocks noChangeShapeType="1"/>
            </p:cNvSpPr>
            <p:nvPr/>
          </p:nvSpPr>
          <p:spPr bwMode="auto">
            <a:xfrm>
              <a:off x="4248" y="3033"/>
              <a:ext cx="474" cy="511"/>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103461" name="Rectangle 41"/>
            <p:cNvSpPr>
              <a:spLocks noChangeArrowheads="1"/>
            </p:cNvSpPr>
            <p:nvPr/>
          </p:nvSpPr>
          <p:spPr bwMode="auto">
            <a:xfrm>
              <a:off x="4353" y="3387"/>
              <a:ext cx="34"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Z</a:t>
              </a:r>
              <a:endParaRPr lang="en-US" dirty="0">
                <a:solidFill>
                  <a:srgbClr val="000000"/>
                </a:solidFill>
                <a:latin typeface="Arial" charset="0"/>
              </a:endParaRPr>
            </a:p>
          </p:txBody>
        </p:sp>
        <p:sp>
          <p:nvSpPr>
            <p:cNvPr id="103462" name="Rectangle 42"/>
            <p:cNvSpPr>
              <a:spLocks noChangeArrowheads="1"/>
            </p:cNvSpPr>
            <p:nvPr/>
          </p:nvSpPr>
          <p:spPr bwMode="auto">
            <a:xfrm>
              <a:off x="4383" y="3387"/>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o</a:t>
              </a:r>
              <a:endParaRPr lang="en-US" dirty="0">
                <a:solidFill>
                  <a:srgbClr val="000000"/>
                </a:solidFill>
                <a:latin typeface="Arial" charset="0"/>
              </a:endParaRPr>
            </a:p>
          </p:txBody>
        </p:sp>
        <p:sp>
          <p:nvSpPr>
            <p:cNvPr id="103463" name="Rectangle 43"/>
            <p:cNvSpPr>
              <a:spLocks noChangeArrowheads="1"/>
            </p:cNvSpPr>
            <p:nvPr/>
          </p:nvSpPr>
          <p:spPr bwMode="auto">
            <a:xfrm>
              <a:off x="4410" y="3387"/>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n</a:t>
              </a:r>
              <a:endParaRPr lang="en-US" dirty="0">
                <a:solidFill>
                  <a:srgbClr val="000000"/>
                </a:solidFill>
                <a:latin typeface="Arial" charset="0"/>
              </a:endParaRPr>
            </a:p>
          </p:txBody>
        </p:sp>
        <p:sp>
          <p:nvSpPr>
            <p:cNvPr id="103464" name="Rectangle 44"/>
            <p:cNvSpPr>
              <a:spLocks noChangeArrowheads="1"/>
            </p:cNvSpPr>
            <p:nvPr/>
          </p:nvSpPr>
          <p:spPr bwMode="auto">
            <a:xfrm>
              <a:off x="4437" y="3387"/>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e</a:t>
              </a:r>
              <a:endParaRPr lang="en-US" dirty="0">
                <a:solidFill>
                  <a:srgbClr val="000000"/>
                </a:solidFill>
                <a:latin typeface="Arial" charset="0"/>
              </a:endParaRPr>
            </a:p>
          </p:txBody>
        </p:sp>
        <p:sp>
          <p:nvSpPr>
            <p:cNvPr id="103465" name="Rectangle 45"/>
            <p:cNvSpPr>
              <a:spLocks noChangeArrowheads="1"/>
            </p:cNvSpPr>
            <p:nvPr/>
          </p:nvSpPr>
          <p:spPr bwMode="auto">
            <a:xfrm>
              <a:off x="4467" y="3387"/>
              <a:ext cx="16"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 </a:t>
              </a:r>
              <a:endParaRPr lang="en-US" dirty="0">
                <a:solidFill>
                  <a:srgbClr val="000000"/>
                </a:solidFill>
                <a:latin typeface="Arial" charset="0"/>
              </a:endParaRPr>
            </a:p>
          </p:txBody>
        </p:sp>
        <p:sp>
          <p:nvSpPr>
            <p:cNvPr id="103466" name="Rectangle 46"/>
            <p:cNvSpPr>
              <a:spLocks noChangeArrowheads="1"/>
            </p:cNvSpPr>
            <p:nvPr/>
          </p:nvSpPr>
          <p:spPr bwMode="auto">
            <a:xfrm>
              <a:off x="4479" y="3387"/>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1</a:t>
              </a:r>
              <a:endParaRPr lang="en-US" dirty="0">
                <a:solidFill>
                  <a:srgbClr val="000000"/>
                </a:solidFill>
                <a:latin typeface="Arial" charset="0"/>
              </a:endParaRPr>
            </a:p>
          </p:txBody>
        </p:sp>
        <p:sp>
          <p:nvSpPr>
            <p:cNvPr id="103467" name="Rectangle 47"/>
            <p:cNvSpPr>
              <a:spLocks noChangeArrowheads="1"/>
            </p:cNvSpPr>
            <p:nvPr/>
          </p:nvSpPr>
          <p:spPr bwMode="auto">
            <a:xfrm>
              <a:off x="4608" y="3033"/>
              <a:ext cx="34"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Z</a:t>
              </a:r>
              <a:endParaRPr lang="en-US" dirty="0">
                <a:solidFill>
                  <a:srgbClr val="000000"/>
                </a:solidFill>
                <a:latin typeface="Arial" charset="0"/>
              </a:endParaRPr>
            </a:p>
          </p:txBody>
        </p:sp>
        <p:sp>
          <p:nvSpPr>
            <p:cNvPr id="103468" name="Rectangle 48"/>
            <p:cNvSpPr>
              <a:spLocks noChangeArrowheads="1"/>
            </p:cNvSpPr>
            <p:nvPr/>
          </p:nvSpPr>
          <p:spPr bwMode="auto">
            <a:xfrm>
              <a:off x="4635" y="3033"/>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o</a:t>
              </a:r>
              <a:endParaRPr lang="en-US" dirty="0">
                <a:solidFill>
                  <a:srgbClr val="000000"/>
                </a:solidFill>
                <a:latin typeface="Arial" charset="0"/>
              </a:endParaRPr>
            </a:p>
          </p:txBody>
        </p:sp>
        <p:sp>
          <p:nvSpPr>
            <p:cNvPr id="103469" name="Rectangle 49"/>
            <p:cNvSpPr>
              <a:spLocks noChangeArrowheads="1"/>
            </p:cNvSpPr>
            <p:nvPr/>
          </p:nvSpPr>
          <p:spPr bwMode="auto">
            <a:xfrm>
              <a:off x="4662" y="3033"/>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n</a:t>
              </a:r>
              <a:endParaRPr lang="en-US" dirty="0">
                <a:solidFill>
                  <a:srgbClr val="000000"/>
                </a:solidFill>
                <a:latin typeface="Arial" charset="0"/>
              </a:endParaRPr>
            </a:p>
          </p:txBody>
        </p:sp>
        <p:sp>
          <p:nvSpPr>
            <p:cNvPr id="103470" name="Rectangle 50"/>
            <p:cNvSpPr>
              <a:spLocks noChangeArrowheads="1"/>
            </p:cNvSpPr>
            <p:nvPr/>
          </p:nvSpPr>
          <p:spPr bwMode="auto">
            <a:xfrm>
              <a:off x="4689" y="3033"/>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e</a:t>
              </a:r>
              <a:endParaRPr lang="en-US" dirty="0">
                <a:solidFill>
                  <a:srgbClr val="000000"/>
                </a:solidFill>
                <a:latin typeface="Arial" charset="0"/>
              </a:endParaRPr>
            </a:p>
          </p:txBody>
        </p:sp>
        <p:sp>
          <p:nvSpPr>
            <p:cNvPr id="103471" name="Rectangle 51"/>
            <p:cNvSpPr>
              <a:spLocks noChangeArrowheads="1"/>
            </p:cNvSpPr>
            <p:nvPr/>
          </p:nvSpPr>
          <p:spPr bwMode="auto">
            <a:xfrm>
              <a:off x="4716" y="3033"/>
              <a:ext cx="16"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 </a:t>
              </a:r>
              <a:endParaRPr lang="en-US" dirty="0">
                <a:solidFill>
                  <a:srgbClr val="000000"/>
                </a:solidFill>
                <a:latin typeface="Arial" charset="0"/>
              </a:endParaRPr>
            </a:p>
          </p:txBody>
        </p:sp>
        <p:sp>
          <p:nvSpPr>
            <p:cNvPr id="103472" name="Rectangle 52"/>
            <p:cNvSpPr>
              <a:spLocks noChangeArrowheads="1"/>
            </p:cNvSpPr>
            <p:nvPr/>
          </p:nvSpPr>
          <p:spPr bwMode="auto">
            <a:xfrm>
              <a:off x="4728" y="3033"/>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6</a:t>
              </a:r>
              <a:endParaRPr lang="en-US" dirty="0">
                <a:solidFill>
                  <a:srgbClr val="000000"/>
                </a:solidFill>
                <a:latin typeface="Arial" charset="0"/>
              </a:endParaRPr>
            </a:p>
          </p:txBody>
        </p:sp>
        <p:sp>
          <p:nvSpPr>
            <p:cNvPr id="103473" name="Rectangle 53"/>
            <p:cNvSpPr>
              <a:spLocks noChangeArrowheads="1"/>
            </p:cNvSpPr>
            <p:nvPr/>
          </p:nvSpPr>
          <p:spPr bwMode="auto">
            <a:xfrm>
              <a:off x="4575" y="3384"/>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2</a:t>
              </a:r>
              <a:endParaRPr lang="en-US" dirty="0">
                <a:solidFill>
                  <a:srgbClr val="000000"/>
                </a:solidFill>
                <a:latin typeface="Arial" charset="0"/>
              </a:endParaRPr>
            </a:p>
          </p:txBody>
        </p:sp>
        <p:sp>
          <p:nvSpPr>
            <p:cNvPr id="103474" name="Rectangle 54"/>
            <p:cNvSpPr>
              <a:spLocks noChangeArrowheads="1"/>
            </p:cNvSpPr>
            <p:nvPr/>
          </p:nvSpPr>
          <p:spPr bwMode="auto">
            <a:xfrm>
              <a:off x="4539" y="3305"/>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3</a:t>
              </a:r>
              <a:endParaRPr lang="en-US" dirty="0">
                <a:solidFill>
                  <a:srgbClr val="000000"/>
                </a:solidFill>
                <a:latin typeface="Arial" charset="0"/>
              </a:endParaRPr>
            </a:p>
          </p:txBody>
        </p:sp>
        <p:sp>
          <p:nvSpPr>
            <p:cNvPr id="103475" name="Rectangle 55"/>
            <p:cNvSpPr>
              <a:spLocks noChangeArrowheads="1"/>
            </p:cNvSpPr>
            <p:nvPr/>
          </p:nvSpPr>
          <p:spPr bwMode="auto">
            <a:xfrm>
              <a:off x="4500" y="3220"/>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4</a:t>
              </a:r>
              <a:endParaRPr lang="en-US" dirty="0">
                <a:solidFill>
                  <a:srgbClr val="000000"/>
                </a:solidFill>
                <a:latin typeface="Arial" charset="0"/>
              </a:endParaRPr>
            </a:p>
          </p:txBody>
        </p:sp>
        <p:sp>
          <p:nvSpPr>
            <p:cNvPr id="103476" name="Rectangle 56"/>
            <p:cNvSpPr>
              <a:spLocks noChangeArrowheads="1"/>
            </p:cNvSpPr>
            <p:nvPr/>
          </p:nvSpPr>
          <p:spPr bwMode="auto">
            <a:xfrm>
              <a:off x="4491" y="3105"/>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5</a:t>
              </a:r>
              <a:endParaRPr lang="en-US" dirty="0">
                <a:solidFill>
                  <a:srgbClr val="000000"/>
                </a:solidFill>
                <a:latin typeface="Arial" charset="0"/>
              </a:endParaRPr>
            </a:p>
          </p:txBody>
        </p:sp>
        <p:sp>
          <p:nvSpPr>
            <p:cNvPr id="980025" name="Line 57"/>
            <p:cNvSpPr>
              <a:spLocks noChangeShapeType="1"/>
            </p:cNvSpPr>
            <p:nvPr/>
          </p:nvSpPr>
          <p:spPr bwMode="auto">
            <a:xfrm flipH="1">
              <a:off x="4467" y="3154"/>
              <a:ext cx="18" cy="2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26" name="Line 58"/>
            <p:cNvSpPr>
              <a:spLocks noChangeShapeType="1"/>
            </p:cNvSpPr>
            <p:nvPr/>
          </p:nvSpPr>
          <p:spPr bwMode="auto">
            <a:xfrm flipV="1">
              <a:off x="4521" y="3059"/>
              <a:ext cx="57" cy="5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27" name="Rectangle 59"/>
            <p:cNvSpPr>
              <a:spLocks noChangeArrowheads="1"/>
            </p:cNvSpPr>
            <p:nvPr/>
          </p:nvSpPr>
          <p:spPr bwMode="auto">
            <a:xfrm>
              <a:off x="4323" y="2997"/>
              <a:ext cx="447" cy="531"/>
            </a:xfrm>
            <a:prstGeom prst="rect">
              <a:avLst/>
            </a:prstGeom>
            <a:noFill/>
            <a:ln w="4763">
              <a:solidFill>
                <a:srgbClr val="000000"/>
              </a:solidFill>
              <a:miter lim="800000"/>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28" name="Line 60"/>
            <p:cNvSpPr>
              <a:spLocks noChangeShapeType="1"/>
            </p:cNvSpPr>
            <p:nvPr/>
          </p:nvSpPr>
          <p:spPr bwMode="auto">
            <a:xfrm flipH="1">
              <a:off x="4557" y="3063"/>
              <a:ext cx="18" cy="1"/>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29" name="Line 61"/>
            <p:cNvSpPr>
              <a:spLocks noChangeShapeType="1"/>
            </p:cNvSpPr>
            <p:nvPr/>
          </p:nvSpPr>
          <p:spPr bwMode="auto">
            <a:xfrm>
              <a:off x="4575" y="3063"/>
              <a:ext cx="1" cy="1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30" name="Line 62"/>
            <p:cNvSpPr>
              <a:spLocks noChangeShapeType="1"/>
            </p:cNvSpPr>
            <p:nvPr/>
          </p:nvSpPr>
          <p:spPr bwMode="auto">
            <a:xfrm flipV="1">
              <a:off x="4470" y="3151"/>
              <a:ext cx="1" cy="2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31" name="Line 63"/>
            <p:cNvSpPr>
              <a:spLocks noChangeShapeType="1"/>
            </p:cNvSpPr>
            <p:nvPr/>
          </p:nvSpPr>
          <p:spPr bwMode="auto">
            <a:xfrm>
              <a:off x="4470" y="3171"/>
              <a:ext cx="18" cy="1"/>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32" name="Line 64"/>
            <p:cNvSpPr>
              <a:spLocks noChangeShapeType="1"/>
            </p:cNvSpPr>
            <p:nvPr/>
          </p:nvSpPr>
          <p:spPr bwMode="auto">
            <a:xfrm>
              <a:off x="4812" y="2418"/>
              <a:ext cx="93" cy="6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33" name="Line 65"/>
            <p:cNvSpPr>
              <a:spLocks noChangeShapeType="1"/>
            </p:cNvSpPr>
            <p:nvPr/>
          </p:nvSpPr>
          <p:spPr bwMode="auto">
            <a:xfrm flipH="1" flipV="1">
              <a:off x="1515" y="2490"/>
              <a:ext cx="96" cy="72"/>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34" name="Line 66"/>
            <p:cNvSpPr>
              <a:spLocks noChangeShapeType="1"/>
            </p:cNvSpPr>
            <p:nvPr/>
          </p:nvSpPr>
          <p:spPr bwMode="auto">
            <a:xfrm flipH="1" flipV="1">
              <a:off x="3252" y="3210"/>
              <a:ext cx="105" cy="6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103487" name="Rectangle 67"/>
            <p:cNvSpPr>
              <a:spLocks noChangeArrowheads="1"/>
            </p:cNvSpPr>
            <p:nvPr/>
          </p:nvSpPr>
          <p:spPr bwMode="auto">
            <a:xfrm>
              <a:off x="4920" y="2470"/>
              <a:ext cx="38" cy="96"/>
            </a:xfrm>
            <a:prstGeom prst="rect">
              <a:avLst/>
            </a:prstGeom>
            <a:noFill/>
            <a:ln w="9525">
              <a:noFill/>
              <a:miter lim="800000"/>
              <a:headEnd/>
              <a:tailEnd/>
            </a:ln>
          </p:spPr>
          <p:txBody>
            <a:bodyPr wrap="none" lIns="0" tIns="0" rIns="0" bIns="0">
              <a:spAutoFit/>
            </a:bodyPr>
            <a:lstStyle/>
            <a:p>
              <a:pPr eaLnBrk="1" hangingPunct="1"/>
              <a:r>
                <a:rPr lang="en-US" sz="1000" dirty="0">
                  <a:solidFill>
                    <a:srgbClr val="000000"/>
                  </a:solidFill>
                  <a:latin typeface="Garamond" pitchFamily="18" charset="0"/>
                </a:rPr>
                <a:t>6</a:t>
              </a:r>
              <a:endParaRPr lang="en-US" dirty="0">
                <a:solidFill>
                  <a:srgbClr val="000000"/>
                </a:solidFill>
                <a:latin typeface="Arial" charset="0"/>
              </a:endParaRPr>
            </a:p>
          </p:txBody>
        </p:sp>
        <p:sp>
          <p:nvSpPr>
            <p:cNvPr id="103488" name="Rectangle 68"/>
            <p:cNvSpPr>
              <a:spLocks noChangeArrowheads="1"/>
            </p:cNvSpPr>
            <p:nvPr/>
          </p:nvSpPr>
          <p:spPr bwMode="auto">
            <a:xfrm>
              <a:off x="4950" y="2470"/>
              <a:ext cx="38" cy="96"/>
            </a:xfrm>
            <a:prstGeom prst="rect">
              <a:avLst/>
            </a:prstGeom>
            <a:noFill/>
            <a:ln w="9525">
              <a:noFill/>
              <a:miter lim="800000"/>
              <a:headEnd/>
              <a:tailEnd/>
            </a:ln>
          </p:spPr>
          <p:txBody>
            <a:bodyPr wrap="none" lIns="0" tIns="0" rIns="0" bIns="0">
              <a:spAutoFit/>
            </a:bodyPr>
            <a:lstStyle/>
            <a:p>
              <a:pPr eaLnBrk="1" hangingPunct="1"/>
              <a:r>
                <a:rPr lang="en-US" sz="1000" dirty="0">
                  <a:solidFill>
                    <a:srgbClr val="000000"/>
                  </a:solidFill>
                  <a:latin typeface="Garamond" pitchFamily="18" charset="0"/>
                </a:rPr>
                <a:t>9</a:t>
              </a:r>
              <a:endParaRPr lang="en-US" dirty="0">
                <a:solidFill>
                  <a:srgbClr val="000000"/>
                </a:solidFill>
                <a:latin typeface="Arial" charset="0"/>
              </a:endParaRPr>
            </a:p>
          </p:txBody>
        </p:sp>
        <p:sp>
          <p:nvSpPr>
            <p:cNvPr id="103489" name="Rectangle 69"/>
            <p:cNvSpPr>
              <a:spLocks noChangeArrowheads="1"/>
            </p:cNvSpPr>
            <p:nvPr/>
          </p:nvSpPr>
          <p:spPr bwMode="auto">
            <a:xfrm>
              <a:off x="4980" y="2470"/>
              <a:ext cx="20" cy="96"/>
            </a:xfrm>
            <a:prstGeom prst="rect">
              <a:avLst/>
            </a:prstGeom>
            <a:noFill/>
            <a:ln w="9525">
              <a:noFill/>
              <a:miter lim="800000"/>
              <a:headEnd/>
              <a:tailEnd/>
            </a:ln>
          </p:spPr>
          <p:txBody>
            <a:bodyPr wrap="none" lIns="0" tIns="0" rIns="0" bIns="0">
              <a:spAutoFit/>
            </a:bodyPr>
            <a:lstStyle/>
            <a:p>
              <a:pPr eaLnBrk="1" hangingPunct="1"/>
              <a:r>
                <a:rPr lang="en-US" sz="1000" dirty="0">
                  <a:solidFill>
                    <a:srgbClr val="000000"/>
                  </a:solidFill>
                  <a:latin typeface="Garamond" pitchFamily="18" charset="0"/>
                </a:rPr>
                <a:t> </a:t>
              </a:r>
              <a:endParaRPr lang="en-US" dirty="0">
                <a:solidFill>
                  <a:srgbClr val="000000"/>
                </a:solidFill>
                <a:latin typeface="Arial" charset="0"/>
              </a:endParaRPr>
            </a:p>
          </p:txBody>
        </p:sp>
        <p:sp>
          <p:nvSpPr>
            <p:cNvPr id="103490" name="Rectangle 70"/>
            <p:cNvSpPr>
              <a:spLocks noChangeArrowheads="1"/>
            </p:cNvSpPr>
            <p:nvPr/>
          </p:nvSpPr>
          <p:spPr bwMode="auto">
            <a:xfrm>
              <a:off x="4995" y="2470"/>
              <a:ext cx="41" cy="96"/>
            </a:xfrm>
            <a:prstGeom prst="rect">
              <a:avLst/>
            </a:prstGeom>
            <a:noFill/>
            <a:ln w="9525">
              <a:noFill/>
              <a:miter lim="800000"/>
              <a:headEnd/>
              <a:tailEnd/>
            </a:ln>
          </p:spPr>
          <p:txBody>
            <a:bodyPr wrap="none" lIns="0" tIns="0" rIns="0" bIns="0">
              <a:spAutoFit/>
            </a:bodyPr>
            <a:lstStyle/>
            <a:p>
              <a:pPr eaLnBrk="1" hangingPunct="1"/>
              <a:r>
                <a:rPr lang="en-US" sz="1000" dirty="0">
                  <a:solidFill>
                    <a:srgbClr val="000000"/>
                  </a:solidFill>
                  <a:latin typeface="Garamond" pitchFamily="18" charset="0"/>
                </a:rPr>
                <a:t>h</a:t>
              </a:r>
              <a:endParaRPr lang="en-US" dirty="0">
                <a:solidFill>
                  <a:srgbClr val="000000"/>
                </a:solidFill>
                <a:latin typeface="Arial" charset="0"/>
              </a:endParaRPr>
            </a:p>
          </p:txBody>
        </p:sp>
        <p:sp>
          <p:nvSpPr>
            <p:cNvPr id="103491" name="Rectangle 71"/>
            <p:cNvSpPr>
              <a:spLocks noChangeArrowheads="1"/>
            </p:cNvSpPr>
            <p:nvPr/>
          </p:nvSpPr>
          <p:spPr bwMode="auto">
            <a:xfrm>
              <a:off x="5028" y="2470"/>
              <a:ext cx="33" cy="96"/>
            </a:xfrm>
            <a:prstGeom prst="rect">
              <a:avLst/>
            </a:prstGeom>
            <a:noFill/>
            <a:ln w="9525">
              <a:noFill/>
              <a:miter lim="800000"/>
              <a:headEnd/>
              <a:tailEnd/>
            </a:ln>
          </p:spPr>
          <p:txBody>
            <a:bodyPr wrap="none" lIns="0" tIns="0" rIns="0" bIns="0">
              <a:spAutoFit/>
            </a:bodyPr>
            <a:lstStyle/>
            <a:p>
              <a:pPr eaLnBrk="1" hangingPunct="1"/>
              <a:r>
                <a:rPr lang="en-US" sz="1000" dirty="0">
                  <a:solidFill>
                    <a:srgbClr val="000000"/>
                  </a:solidFill>
                  <a:latin typeface="Garamond" pitchFamily="18" charset="0"/>
                </a:rPr>
                <a:t>a</a:t>
              </a:r>
              <a:endParaRPr lang="en-US" dirty="0">
                <a:solidFill>
                  <a:srgbClr val="000000"/>
                </a:solidFill>
                <a:latin typeface="Arial" charset="0"/>
              </a:endParaRPr>
            </a:p>
          </p:txBody>
        </p:sp>
        <p:sp>
          <p:nvSpPr>
            <p:cNvPr id="103492" name="Rectangle 72"/>
            <p:cNvSpPr>
              <a:spLocks noChangeArrowheads="1"/>
            </p:cNvSpPr>
            <p:nvPr/>
          </p:nvSpPr>
          <p:spPr bwMode="auto">
            <a:xfrm>
              <a:off x="3372" y="3243"/>
              <a:ext cx="38" cy="96"/>
            </a:xfrm>
            <a:prstGeom prst="rect">
              <a:avLst/>
            </a:prstGeom>
            <a:noFill/>
            <a:ln w="9525">
              <a:noFill/>
              <a:miter lim="800000"/>
              <a:headEnd/>
              <a:tailEnd/>
            </a:ln>
          </p:spPr>
          <p:txBody>
            <a:bodyPr wrap="none" lIns="0" tIns="0" rIns="0" bIns="0">
              <a:spAutoFit/>
            </a:bodyPr>
            <a:lstStyle/>
            <a:p>
              <a:pPr eaLnBrk="1" hangingPunct="1"/>
              <a:r>
                <a:rPr lang="en-US" sz="1000" dirty="0">
                  <a:solidFill>
                    <a:srgbClr val="000000"/>
                  </a:solidFill>
                  <a:latin typeface="Garamond" pitchFamily="18" charset="0"/>
                </a:rPr>
                <a:t>1</a:t>
              </a:r>
              <a:endParaRPr lang="en-US" dirty="0">
                <a:solidFill>
                  <a:srgbClr val="000000"/>
                </a:solidFill>
                <a:latin typeface="Arial" charset="0"/>
              </a:endParaRPr>
            </a:p>
          </p:txBody>
        </p:sp>
        <p:sp>
          <p:nvSpPr>
            <p:cNvPr id="103493" name="Rectangle 73"/>
            <p:cNvSpPr>
              <a:spLocks noChangeArrowheads="1"/>
            </p:cNvSpPr>
            <p:nvPr/>
          </p:nvSpPr>
          <p:spPr bwMode="auto">
            <a:xfrm>
              <a:off x="3402" y="3243"/>
              <a:ext cx="38" cy="96"/>
            </a:xfrm>
            <a:prstGeom prst="rect">
              <a:avLst/>
            </a:prstGeom>
            <a:noFill/>
            <a:ln w="9525">
              <a:noFill/>
              <a:miter lim="800000"/>
              <a:headEnd/>
              <a:tailEnd/>
            </a:ln>
          </p:spPr>
          <p:txBody>
            <a:bodyPr wrap="none" lIns="0" tIns="0" rIns="0" bIns="0">
              <a:spAutoFit/>
            </a:bodyPr>
            <a:lstStyle/>
            <a:p>
              <a:pPr eaLnBrk="1" hangingPunct="1"/>
              <a:r>
                <a:rPr lang="en-US" sz="1000" dirty="0">
                  <a:solidFill>
                    <a:srgbClr val="000000"/>
                  </a:solidFill>
                  <a:latin typeface="Garamond" pitchFamily="18" charset="0"/>
                </a:rPr>
                <a:t>0</a:t>
              </a:r>
              <a:endParaRPr lang="en-US" dirty="0">
                <a:solidFill>
                  <a:srgbClr val="000000"/>
                </a:solidFill>
                <a:latin typeface="Arial" charset="0"/>
              </a:endParaRPr>
            </a:p>
          </p:txBody>
        </p:sp>
        <p:sp>
          <p:nvSpPr>
            <p:cNvPr id="103494" name="Rectangle 74"/>
            <p:cNvSpPr>
              <a:spLocks noChangeArrowheads="1"/>
            </p:cNvSpPr>
            <p:nvPr/>
          </p:nvSpPr>
          <p:spPr bwMode="auto">
            <a:xfrm>
              <a:off x="3432" y="3243"/>
              <a:ext cx="20" cy="96"/>
            </a:xfrm>
            <a:prstGeom prst="rect">
              <a:avLst/>
            </a:prstGeom>
            <a:noFill/>
            <a:ln w="9525">
              <a:noFill/>
              <a:miter lim="800000"/>
              <a:headEnd/>
              <a:tailEnd/>
            </a:ln>
          </p:spPr>
          <p:txBody>
            <a:bodyPr wrap="none" lIns="0" tIns="0" rIns="0" bIns="0">
              <a:spAutoFit/>
            </a:bodyPr>
            <a:lstStyle/>
            <a:p>
              <a:pPr eaLnBrk="1" hangingPunct="1"/>
              <a:r>
                <a:rPr lang="en-US" sz="1000" dirty="0">
                  <a:solidFill>
                    <a:srgbClr val="000000"/>
                  </a:solidFill>
                  <a:latin typeface="Garamond" pitchFamily="18" charset="0"/>
                </a:rPr>
                <a:t> </a:t>
              </a:r>
              <a:endParaRPr lang="en-US" dirty="0">
                <a:solidFill>
                  <a:srgbClr val="000000"/>
                </a:solidFill>
                <a:latin typeface="Arial" charset="0"/>
              </a:endParaRPr>
            </a:p>
          </p:txBody>
        </p:sp>
        <p:sp>
          <p:nvSpPr>
            <p:cNvPr id="103495" name="Rectangle 75"/>
            <p:cNvSpPr>
              <a:spLocks noChangeArrowheads="1"/>
            </p:cNvSpPr>
            <p:nvPr/>
          </p:nvSpPr>
          <p:spPr bwMode="auto">
            <a:xfrm>
              <a:off x="3447" y="3243"/>
              <a:ext cx="41" cy="96"/>
            </a:xfrm>
            <a:prstGeom prst="rect">
              <a:avLst/>
            </a:prstGeom>
            <a:noFill/>
            <a:ln w="9525">
              <a:noFill/>
              <a:miter lim="800000"/>
              <a:headEnd/>
              <a:tailEnd/>
            </a:ln>
          </p:spPr>
          <p:txBody>
            <a:bodyPr wrap="none" lIns="0" tIns="0" rIns="0" bIns="0">
              <a:spAutoFit/>
            </a:bodyPr>
            <a:lstStyle/>
            <a:p>
              <a:pPr eaLnBrk="1" hangingPunct="1"/>
              <a:r>
                <a:rPr lang="en-US" sz="1000" dirty="0">
                  <a:solidFill>
                    <a:srgbClr val="000000"/>
                  </a:solidFill>
                  <a:latin typeface="Garamond" pitchFamily="18" charset="0"/>
                </a:rPr>
                <a:t>h</a:t>
              </a:r>
              <a:endParaRPr lang="en-US" dirty="0">
                <a:solidFill>
                  <a:srgbClr val="000000"/>
                </a:solidFill>
                <a:latin typeface="Arial" charset="0"/>
              </a:endParaRPr>
            </a:p>
          </p:txBody>
        </p:sp>
        <p:sp>
          <p:nvSpPr>
            <p:cNvPr id="103496" name="Rectangle 76"/>
            <p:cNvSpPr>
              <a:spLocks noChangeArrowheads="1"/>
            </p:cNvSpPr>
            <p:nvPr/>
          </p:nvSpPr>
          <p:spPr bwMode="auto">
            <a:xfrm>
              <a:off x="3480" y="3243"/>
              <a:ext cx="33" cy="96"/>
            </a:xfrm>
            <a:prstGeom prst="rect">
              <a:avLst/>
            </a:prstGeom>
            <a:noFill/>
            <a:ln w="9525">
              <a:noFill/>
              <a:miter lim="800000"/>
              <a:headEnd/>
              <a:tailEnd/>
            </a:ln>
          </p:spPr>
          <p:txBody>
            <a:bodyPr wrap="none" lIns="0" tIns="0" rIns="0" bIns="0">
              <a:spAutoFit/>
            </a:bodyPr>
            <a:lstStyle/>
            <a:p>
              <a:pPr eaLnBrk="1" hangingPunct="1"/>
              <a:r>
                <a:rPr lang="en-US" sz="1000" dirty="0">
                  <a:solidFill>
                    <a:srgbClr val="000000"/>
                  </a:solidFill>
                  <a:latin typeface="Garamond" pitchFamily="18" charset="0"/>
                </a:rPr>
                <a:t>a</a:t>
              </a:r>
              <a:endParaRPr lang="en-US" dirty="0">
                <a:solidFill>
                  <a:srgbClr val="000000"/>
                </a:solidFill>
                <a:latin typeface="Arial" charset="0"/>
              </a:endParaRPr>
            </a:p>
          </p:txBody>
        </p:sp>
        <p:sp>
          <p:nvSpPr>
            <p:cNvPr id="103497" name="Rectangle 77"/>
            <p:cNvSpPr>
              <a:spLocks noChangeArrowheads="1"/>
            </p:cNvSpPr>
            <p:nvPr/>
          </p:nvSpPr>
          <p:spPr bwMode="auto">
            <a:xfrm>
              <a:off x="1617" y="2529"/>
              <a:ext cx="38" cy="96"/>
            </a:xfrm>
            <a:prstGeom prst="rect">
              <a:avLst/>
            </a:prstGeom>
            <a:noFill/>
            <a:ln w="9525">
              <a:noFill/>
              <a:miter lim="800000"/>
              <a:headEnd/>
              <a:tailEnd/>
            </a:ln>
          </p:spPr>
          <p:txBody>
            <a:bodyPr wrap="none" lIns="0" tIns="0" rIns="0" bIns="0">
              <a:spAutoFit/>
            </a:bodyPr>
            <a:lstStyle/>
            <a:p>
              <a:pPr eaLnBrk="1" hangingPunct="1"/>
              <a:r>
                <a:rPr lang="en-US" sz="1000" dirty="0">
                  <a:solidFill>
                    <a:srgbClr val="000000"/>
                  </a:solidFill>
                  <a:latin typeface="Garamond" pitchFamily="18" charset="0"/>
                </a:rPr>
                <a:t>1</a:t>
              </a:r>
              <a:endParaRPr lang="en-US" dirty="0">
                <a:solidFill>
                  <a:srgbClr val="000000"/>
                </a:solidFill>
                <a:latin typeface="Arial" charset="0"/>
              </a:endParaRPr>
            </a:p>
          </p:txBody>
        </p:sp>
        <p:sp>
          <p:nvSpPr>
            <p:cNvPr id="103498" name="Rectangle 78"/>
            <p:cNvSpPr>
              <a:spLocks noChangeArrowheads="1"/>
            </p:cNvSpPr>
            <p:nvPr/>
          </p:nvSpPr>
          <p:spPr bwMode="auto">
            <a:xfrm>
              <a:off x="1647" y="2529"/>
              <a:ext cx="38" cy="96"/>
            </a:xfrm>
            <a:prstGeom prst="rect">
              <a:avLst/>
            </a:prstGeom>
            <a:noFill/>
            <a:ln w="9525">
              <a:noFill/>
              <a:miter lim="800000"/>
              <a:headEnd/>
              <a:tailEnd/>
            </a:ln>
          </p:spPr>
          <p:txBody>
            <a:bodyPr wrap="none" lIns="0" tIns="0" rIns="0" bIns="0">
              <a:spAutoFit/>
            </a:bodyPr>
            <a:lstStyle/>
            <a:p>
              <a:pPr eaLnBrk="1" hangingPunct="1"/>
              <a:r>
                <a:rPr lang="en-US" sz="1000" dirty="0">
                  <a:solidFill>
                    <a:srgbClr val="000000"/>
                  </a:solidFill>
                  <a:latin typeface="Garamond" pitchFamily="18" charset="0"/>
                </a:rPr>
                <a:t>1</a:t>
              </a:r>
              <a:endParaRPr lang="en-US" dirty="0">
                <a:solidFill>
                  <a:srgbClr val="000000"/>
                </a:solidFill>
                <a:latin typeface="Arial" charset="0"/>
              </a:endParaRPr>
            </a:p>
          </p:txBody>
        </p:sp>
        <p:sp>
          <p:nvSpPr>
            <p:cNvPr id="103499" name="Rectangle 79"/>
            <p:cNvSpPr>
              <a:spLocks noChangeArrowheads="1"/>
            </p:cNvSpPr>
            <p:nvPr/>
          </p:nvSpPr>
          <p:spPr bwMode="auto">
            <a:xfrm>
              <a:off x="1677" y="2529"/>
              <a:ext cx="38" cy="96"/>
            </a:xfrm>
            <a:prstGeom prst="rect">
              <a:avLst/>
            </a:prstGeom>
            <a:noFill/>
            <a:ln w="9525">
              <a:noFill/>
              <a:miter lim="800000"/>
              <a:headEnd/>
              <a:tailEnd/>
            </a:ln>
          </p:spPr>
          <p:txBody>
            <a:bodyPr wrap="none" lIns="0" tIns="0" rIns="0" bIns="0">
              <a:spAutoFit/>
            </a:bodyPr>
            <a:lstStyle/>
            <a:p>
              <a:pPr eaLnBrk="1" hangingPunct="1"/>
              <a:r>
                <a:rPr lang="en-US" sz="1000" dirty="0">
                  <a:solidFill>
                    <a:srgbClr val="000000"/>
                  </a:solidFill>
                  <a:latin typeface="Garamond" pitchFamily="18" charset="0"/>
                </a:rPr>
                <a:t>4</a:t>
              </a:r>
              <a:endParaRPr lang="en-US" dirty="0">
                <a:solidFill>
                  <a:srgbClr val="000000"/>
                </a:solidFill>
                <a:latin typeface="Arial" charset="0"/>
              </a:endParaRPr>
            </a:p>
          </p:txBody>
        </p:sp>
        <p:sp>
          <p:nvSpPr>
            <p:cNvPr id="103500" name="Rectangle 80"/>
            <p:cNvSpPr>
              <a:spLocks noChangeArrowheads="1"/>
            </p:cNvSpPr>
            <p:nvPr/>
          </p:nvSpPr>
          <p:spPr bwMode="auto">
            <a:xfrm>
              <a:off x="1707" y="2529"/>
              <a:ext cx="20" cy="96"/>
            </a:xfrm>
            <a:prstGeom prst="rect">
              <a:avLst/>
            </a:prstGeom>
            <a:noFill/>
            <a:ln w="9525">
              <a:noFill/>
              <a:miter lim="800000"/>
              <a:headEnd/>
              <a:tailEnd/>
            </a:ln>
          </p:spPr>
          <p:txBody>
            <a:bodyPr wrap="none" lIns="0" tIns="0" rIns="0" bIns="0">
              <a:spAutoFit/>
            </a:bodyPr>
            <a:lstStyle/>
            <a:p>
              <a:pPr eaLnBrk="1" hangingPunct="1"/>
              <a:r>
                <a:rPr lang="en-US" sz="1000" dirty="0">
                  <a:solidFill>
                    <a:srgbClr val="000000"/>
                  </a:solidFill>
                  <a:latin typeface="Garamond" pitchFamily="18" charset="0"/>
                </a:rPr>
                <a:t> </a:t>
              </a:r>
              <a:endParaRPr lang="en-US" dirty="0">
                <a:solidFill>
                  <a:srgbClr val="000000"/>
                </a:solidFill>
                <a:latin typeface="Arial" charset="0"/>
              </a:endParaRPr>
            </a:p>
          </p:txBody>
        </p:sp>
        <p:sp>
          <p:nvSpPr>
            <p:cNvPr id="103501" name="Rectangle 81"/>
            <p:cNvSpPr>
              <a:spLocks noChangeArrowheads="1"/>
            </p:cNvSpPr>
            <p:nvPr/>
          </p:nvSpPr>
          <p:spPr bwMode="auto">
            <a:xfrm>
              <a:off x="1722" y="2529"/>
              <a:ext cx="41" cy="96"/>
            </a:xfrm>
            <a:prstGeom prst="rect">
              <a:avLst/>
            </a:prstGeom>
            <a:noFill/>
            <a:ln w="9525">
              <a:noFill/>
              <a:miter lim="800000"/>
              <a:headEnd/>
              <a:tailEnd/>
            </a:ln>
          </p:spPr>
          <p:txBody>
            <a:bodyPr wrap="none" lIns="0" tIns="0" rIns="0" bIns="0">
              <a:spAutoFit/>
            </a:bodyPr>
            <a:lstStyle/>
            <a:p>
              <a:pPr eaLnBrk="1" hangingPunct="1"/>
              <a:r>
                <a:rPr lang="en-US" sz="1000" dirty="0">
                  <a:solidFill>
                    <a:srgbClr val="000000"/>
                  </a:solidFill>
                  <a:latin typeface="Garamond" pitchFamily="18" charset="0"/>
                </a:rPr>
                <a:t>h</a:t>
              </a:r>
              <a:endParaRPr lang="en-US" dirty="0">
                <a:solidFill>
                  <a:srgbClr val="000000"/>
                </a:solidFill>
                <a:latin typeface="Arial" charset="0"/>
              </a:endParaRPr>
            </a:p>
          </p:txBody>
        </p:sp>
        <p:sp>
          <p:nvSpPr>
            <p:cNvPr id="103502" name="Rectangle 82"/>
            <p:cNvSpPr>
              <a:spLocks noChangeArrowheads="1"/>
            </p:cNvSpPr>
            <p:nvPr/>
          </p:nvSpPr>
          <p:spPr bwMode="auto">
            <a:xfrm>
              <a:off x="1755" y="2529"/>
              <a:ext cx="33" cy="96"/>
            </a:xfrm>
            <a:prstGeom prst="rect">
              <a:avLst/>
            </a:prstGeom>
            <a:noFill/>
            <a:ln w="9525">
              <a:noFill/>
              <a:miter lim="800000"/>
              <a:headEnd/>
              <a:tailEnd/>
            </a:ln>
          </p:spPr>
          <p:txBody>
            <a:bodyPr wrap="none" lIns="0" tIns="0" rIns="0" bIns="0">
              <a:spAutoFit/>
            </a:bodyPr>
            <a:lstStyle/>
            <a:p>
              <a:pPr eaLnBrk="1" hangingPunct="1"/>
              <a:r>
                <a:rPr lang="en-US" sz="1000" dirty="0">
                  <a:solidFill>
                    <a:srgbClr val="000000"/>
                  </a:solidFill>
                  <a:latin typeface="Garamond" pitchFamily="18" charset="0"/>
                </a:rPr>
                <a:t>a</a:t>
              </a:r>
              <a:endParaRPr lang="en-US" dirty="0">
                <a:solidFill>
                  <a:srgbClr val="000000"/>
                </a:solidFill>
                <a:latin typeface="Arial" charset="0"/>
              </a:endParaRPr>
            </a:p>
          </p:txBody>
        </p:sp>
        <p:sp>
          <p:nvSpPr>
            <p:cNvPr id="980051" name="Rectangle 83"/>
            <p:cNvSpPr>
              <a:spLocks noChangeArrowheads="1"/>
            </p:cNvSpPr>
            <p:nvPr/>
          </p:nvSpPr>
          <p:spPr bwMode="auto">
            <a:xfrm>
              <a:off x="4089" y="2912"/>
              <a:ext cx="861" cy="712"/>
            </a:xfrm>
            <a:prstGeom prst="rect">
              <a:avLst/>
            </a:prstGeom>
            <a:noFill/>
            <a:ln w="4763">
              <a:solidFill>
                <a:srgbClr val="000000"/>
              </a:solidFill>
              <a:miter lim="800000"/>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52" name="Line 84"/>
            <p:cNvSpPr>
              <a:spLocks noChangeShapeType="1"/>
            </p:cNvSpPr>
            <p:nvPr/>
          </p:nvSpPr>
          <p:spPr bwMode="auto">
            <a:xfrm flipV="1">
              <a:off x="4272" y="1354"/>
              <a:ext cx="204" cy="412"/>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53" name="Line 85"/>
            <p:cNvSpPr>
              <a:spLocks noChangeShapeType="1"/>
            </p:cNvSpPr>
            <p:nvPr/>
          </p:nvSpPr>
          <p:spPr bwMode="auto">
            <a:xfrm flipH="1" flipV="1">
              <a:off x="4266" y="1763"/>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54" name="Line 86"/>
            <p:cNvSpPr>
              <a:spLocks noChangeShapeType="1"/>
            </p:cNvSpPr>
            <p:nvPr/>
          </p:nvSpPr>
          <p:spPr bwMode="auto">
            <a:xfrm flipH="1" flipV="1">
              <a:off x="4287" y="1721"/>
              <a:ext cx="9"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55" name="Line 87"/>
            <p:cNvSpPr>
              <a:spLocks noChangeShapeType="1"/>
            </p:cNvSpPr>
            <p:nvPr/>
          </p:nvSpPr>
          <p:spPr bwMode="auto">
            <a:xfrm flipH="1" flipV="1">
              <a:off x="4308" y="1678"/>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56" name="Line 88"/>
            <p:cNvSpPr>
              <a:spLocks noChangeShapeType="1"/>
            </p:cNvSpPr>
            <p:nvPr/>
          </p:nvSpPr>
          <p:spPr bwMode="auto">
            <a:xfrm flipH="1" flipV="1">
              <a:off x="4329" y="1639"/>
              <a:ext cx="9"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57" name="Line 89"/>
            <p:cNvSpPr>
              <a:spLocks noChangeShapeType="1"/>
            </p:cNvSpPr>
            <p:nvPr/>
          </p:nvSpPr>
          <p:spPr bwMode="auto">
            <a:xfrm flipH="1" flipV="1">
              <a:off x="4350" y="1596"/>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58" name="Line 90"/>
            <p:cNvSpPr>
              <a:spLocks noChangeShapeType="1"/>
            </p:cNvSpPr>
            <p:nvPr/>
          </p:nvSpPr>
          <p:spPr bwMode="auto">
            <a:xfrm flipH="1" flipV="1">
              <a:off x="4371" y="1557"/>
              <a:ext cx="9" cy="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59" name="Line 91"/>
            <p:cNvSpPr>
              <a:spLocks noChangeShapeType="1"/>
            </p:cNvSpPr>
            <p:nvPr/>
          </p:nvSpPr>
          <p:spPr bwMode="auto">
            <a:xfrm flipH="1" flipV="1">
              <a:off x="4389" y="1514"/>
              <a:ext cx="12"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60" name="Line 92"/>
            <p:cNvSpPr>
              <a:spLocks noChangeShapeType="1"/>
            </p:cNvSpPr>
            <p:nvPr/>
          </p:nvSpPr>
          <p:spPr bwMode="auto">
            <a:xfrm flipH="1" flipV="1">
              <a:off x="4410" y="1472"/>
              <a:ext cx="12"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61" name="Line 93"/>
            <p:cNvSpPr>
              <a:spLocks noChangeShapeType="1"/>
            </p:cNvSpPr>
            <p:nvPr/>
          </p:nvSpPr>
          <p:spPr bwMode="auto">
            <a:xfrm flipH="1" flipV="1">
              <a:off x="4431" y="1432"/>
              <a:ext cx="12"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62" name="Line 94"/>
            <p:cNvSpPr>
              <a:spLocks noChangeShapeType="1"/>
            </p:cNvSpPr>
            <p:nvPr/>
          </p:nvSpPr>
          <p:spPr bwMode="auto">
            <a:xfrm flipH="1" flipV="1">
              <a:off x="4452" y="1390"/>
              <a:ext cx="12"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63" name="Line 95"/>
            <p:cNvSpPr>
              <a:spLocks noChangeShapeType="1"/>
            </p:cNvSpPr>
            <p:nvPr/>
          </p:nvSpPr>
          <p:spPr bwMode="auto">
            <a:xfrm>
              <a:off x="4479" y="1357"/>
              <a:ext cx="627" cy="61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64" name="Line 96"/>
            <p:cNvSpPr>
              <a:spLocks noChangeShapeType="1"/>
            </p:cNvSpPr>
            <p:nvPr/>
          </p:nvSpPr>
          <p:spPr bwMode="auto">
            <a:xfrm flipV="1">
              <a:off x="4473" y="1351"/>
              <a:ext cx="9" cy="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65" name="Line 97"/>
            <p:cNvSpPr>
              <a:spLocks noChangeShapeType="1"/>
            </p:cNvSpPr>
            <p:nvPr/>
          </p:nvSpPr>
          <p:spPr bwMode="auto">
            <a:xfrm flipV="1">
              <a:off x="4506" y="1383"/>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66" name="Line 98"/>
            <p:cNvSpPr>
              <a:spLocks noChangeShapeType="1"/>
            </p:cNvSpPr>
            <p:nvPr/>
          </p:nvSpPr>
          <p:spPr bwMode="auto">
            <a:xfrm flipV="1">
              <a:off x="4539" y="1416"/>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67" name="Line 99"/>
            <p:cNvSpPr>
              <a:spLocks noChangeShapeType="1"/>
            </p:cNvSpPr>
            <p:nvPr/>
          </p:nvSpPr>
          <p:spPr bwMode="auto">
            <a:xfrm flipV="1">
              <a:off x="4569" y="1446"/>
              <a:ext cx="9" cy="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68" name="Line 100"/>
            <p:cNvSpPr>
              <a:spLocks noChangeShapeType="1"/>
            </p:cNvSpPr>
            <p:nvPr/>
          </p:nvSpPr>
          <p:spPr bwMode="auto">
            <a:xfrm flipV="1">
              <a:off x="4602" y="1478"/>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69" name="Line 101"/>
            <p:cNvSpPr>
              <a:spLocks noChangeShapeType="1"/>
            </p:cNvSpPr>
            <p:nvPr/>
          </p:nvSpPr>
          <p:spPr bwMode="auto">
            <a:xfrm flipV="1">
              <a:off x="4635" y="1511"/>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70" name="Line 102"/>
            <p:cNvSpPr>
              <a:spLocks noChangeShapeType="1"/>
            </p:cNvSpPr>
            <p:nvPr/>
          </p:nvSpPr>
          <p:spPr bwMode="auto">
            <a:xfrm flipV="1">
              <a:off x="4665" y="1541"/>
              <a:ext cx="9" cy="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71" name="Line 103"/>
            <p:cNvSpPr>
              <a:spLocks noChangeShapeType="1"/>
            </p:cNvSpPr>
            <p:nvPr/>
          </p:nvSpPr>
          <p:spPr bwMode="auto">
            <a:xfrm flipV="1">
              <a:off x="4698" y="1573"/>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72" name="Line 104"/>
            <p:cNvSpPr>
              <a:spLocks noChangeShapeType="1"/>
            </p:cNvSpPr>
            <p:nvPr/>
          </p:nvSpPr>
          <p:spPr bwMode="auto">
            <a:xfrm flipV="1">
              <a:off x="4731" y="1606"/>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73" name="Line 105"/>
            <p:cNvSpPr>
              <a:spLocks noChangeShapeType="1"/>
            </p:cNvSpPr>
            <p:nvPr/>
          </p:nvSpPr>
          <p:spPr bwMode="auto">
            <a:xfrm flipV="1">
              <a:off x="4761" y="1635"/>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74" name="Line 106"/>
            <p:cNvSpPr>
              <a:spLocks noChangeShapeType="1"/>
            </p:cNvSpPr>
            <p:nvPr/>
          </p:nvSpPr>
          <p:spPr bwMode="auto">
            <a:xfrm flipV="1">
              <a:off x="4794" y="1668"/>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75" name="Line 107"/>
            <p:cNvSpPr>
              <a:spLocks noChangeShapeType="1"/>
            </p:cNvSpPr>
            <p:nvPr/>
          </p:nvSpPr>
          <p:spPr bwMode="auto">
            <a:xfrm flipV="1">
              <a:off x="4827" y="1701"/>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76" name="Line 108"/>
            <p:cNvSpPr>
              <a:spLocks noChangeShapeType="1"/>
            </p:cNvSpPr>
            <p:nvPr/>
          </p:nvSpPr>
          <p:spPr bwMode="auto">
            <a:xfrm flipV="1">
              <a:off x="4857" y="1730"/>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77" name="Line 109"/>
            <p:cNvSpPr>
              <a:spLocks noChangeShapeType="1"/>
            </p:cNvSpPr>
            <p:nvPr/>
          </p:nvSpPr>
          <p:spPr bwMode="auto">
            <a:xfrm flipV="1">
              <a:off x="4890" y="1763"/>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78" name="Line 110"/>
            <p:cNvSpPr>
              <a:spLocks noChangeShapeType="1"/>
            </p:cNvSpPr>
            <p:nvPr/>
          </p:nvSpPr>
          <p:spPr bwMode="auto">
            <a:xfrm flipV="1">
              <a:off x="4923" y="1796"/>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79" name="Line 111"/>
            <p:cNvSpPr>
              <a:spLocks noChangeShapeType="1"/>
            </p:cNvSpPr>
            <p:nvPr/>
          </p:nvSpPr>
          <p:spPr bwMode="auto">
            <a:xfrm flipV="1">
              <a:off x="4953" y="1825"/>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80" name="Line 112"/>
            <p:cNvSpPr>
              <a:spLocks noChangeShapeType="1"/>
            </p:cNvSpPr>
            <p:nvPr/>
          </p:nvSpPr>
          <p:spPr bwMode="auto">
            <a:xfrm flipV="1">
              <a:off x="4986" y="1858"/>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81" name="Line 113"/>
            <p:cNvSpPr>
              <a:spLocks noChangeShapeType="1"/>
            </p:cNvSpPr>
            <p:nvPr/>
          </p:nvSpPr>
          <p:spPr bwMode="auto">
            <a:xfrm flipV="1">
              <a:off x="5019" y="1891"/>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82" name="Line 114"/>
            <p:cNvSpPr>
              <a:spLocks noChangeShapeType="1"/>
            </p:cNvSpPr>
            <p:nvPr/>
          </p:nvSpPr>
          <p:spPr bwMode="auto">
            <a:xfrm flipV="1">
              <a:off x="5049" y="1920"/>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83" name="Line 115"/>
            <p:cNvSpPr>
              <a:spLocks noChangeShapeType="1"/>
            </p:cNvSpPr>
            <p:nvPr/>
          </p:nvSpPr>
          <p:spPr bwMode="auto">
            <a:xfrm flipV="1">
              <a:off x="5082" y="1953"/>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84" name="Line 116"/>
            <p:cNvSpPr>
              <a:spLocks noChangeShapeType="1"/>
            </p:cNvSpPr>
            <p:nvPr/>
          </p:nvSpPr>
          <p:spPr bwMode="auto">
            <a:xfrm flipV="1">
              <a:off x="3942" y="2058"/>
              <a:ext cx="1"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85" name="Line 117"/>
            <p:cNvSpPr>
              <a:spLocks noChangeShapeType="1"/>
            </p:cNvSpPr>
            <p:nvPr/>
          </p:nvSpPr>
          <p:spPr bwMode="auto">
            <a:xfrm flipH="1">
              <a:off x="3936" y="2071"/>
              <a:ext cx="12" cy="1"/>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86" name="Line 118"/>
            <p:cNvSpPr>
              <a:spLocks noChangeShapeType="1"/>
            </p:cNvSpPr>
            <p:nvPr/>
          </p:nvSpPr>
          <p:spPr bwMode="auto">
            <a:xfrm flipH="1" flipV="1">
              <a:off x="3936" y="2054"/>
              <a:ext cx="12" cy="4"/>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87" name="Line 119"/>
            <p:cNvSpPr>
              <a:spLocks noChangeShapeType="1"/>
            </p:cNvSpPr>
            <p:nvPr/>
          </p:nvSpPr>
          <p:spPr bwMode="auto">
            <a:xfrm flipV="1">
              <a:off x="3939" y="2071"/>
              <a:ext cx="3" cy="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88" name="Line 120"/>
            <p:cNvSpPr>
              <a:spLocks noChangeShapeType="1"/>
            </p:cNvSpPr>
            <p:nvPr/>
          </p:nvSpPr>
          <p:spPr bwMode="auto">
            <a:xfrm flipH="1" flipV="1">
              <a:off x="3936" y="2068"/>
              <a:ext cx="9" cy="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89" name="Line 121"/>
            <p:cNvSpPr>
              <a:spLocks noChangeShapeType="1"/>
            </p:cNvSpPr>
            <p:nvPr/>
          </p:nvSpPr>
          <p:spPr bwMode="auto">
            <a:xfrm flipH="1" flipV="1">
              <a:off x="3936" y="2068"/>
              <a:ext cx="9"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90" name="Line 122"/>
            <p:cNvSpPr>
              <a:spLocks noChangeShapeType="1"/>
            </p:cNvSpPr>
            <p:nvPr/>
          </p:nvSpPr>
          <p:spPr bwMode="auto">
            <a:xfrm flipH="1">
              <a:off x="3933" y="2074"/>
              <a:ext cx="12" cy="1"/>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91" name="Line 123"/>
            <p:cNvSpPr>
              <a:spLocks noChangeShapeType="1"/>
            </p:cNvSpPr>
            <p:nvPr/>
          </p:nvSpPr>
          <p:spPr bwMode="auto">
            <a:xfrm flipH="1" flipV="1">
              <a:off x="3933" y="2071"/>
              <a:ext cx="12" cy="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92" name="Line 124"/>
            <p:cNvSpPr>
              <a:spLocks noChangeShapeType="1"/>
            </p:cNvSpPr>
            <p:nvPr/>
          </p:nvSpPr>
          <p:spPr bwMode="auto">
            <a:xfrm flipV="1">
              <a:off x="4242" y="1766"/>
              <a:ext cx="30" cy="328"/>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93" name="Line 125"/>
            <p:cNvSpPr>
              <a:spLocks noChangeShapeType="1"/>
            </p:cNvSpPr>
            <p:nvPr/>
          </p:nvSpPr>
          <p:spPr bwMode="auto">
            <a:xfrm flipH="1" flipV="1">
              <a:off x="4236" y="2094"/>
              <a:ext cx="12" cy="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94" name="Line 126"/>
            <p:cNvSpPr>
              <a:spLocks noChangeShapeType="1"/>
            </p:cNvSpPr>
            <p:nvPr/>
          </p:nvSpPr>
          <p:spPr bwMode="auto">
            <a:xfrm flipH="1">
              <a:off x="4239" y="2048"/>
              <a:ext cx="12" cy="1"/>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95" name="Line 127"/>
            <p:cNvSpPr>
              <a:spLocks noChangeShapeType="1"/>
            </p:cNvSpPr>
            <p:nvPr/>
          </p:nvSpPr>
          <p:spPr bwMode="auto">
            <a:xfrm flipH="1">
              <a:off x="4245" y="2002"/>
              <a:ext cx="12" cy="1"/>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96" name="Line 128"/>
            <p:cNvSpPr>
              <a:spLocks noChangeShapeType="1"/>
            </p:cNvSpPr>
            <p:nvPr/>
          </p:nvSpPr>
          <p:spPr bwMode="auto">
            <a:xfrm flipH="1" flipV="1">
              <a:off x="4248" y="1953"/>
              <a:ext cx="12" cy="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97" name="Line 129"/>
            <p:cNvSpPr>
              <a:spLocks noChangeShapeType="1"/>
            </p:cNvSpPr>
            <p:nvPr/>
          </p:nvSpPr>
          <p:spPr bwMode="auto">
            <a:xfrm flipH="1">
              <a:off x="4254" y="1907"/>
              <a:ext cx="12" cy="1"/>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98" name="Line 130"/>
            <p:cNvSpPr>
              <a:spLocks noChangeShapeType="1"/>
            </p:cNvSpPr>
            <p:nvPr/>
          </p:nvSpPr>
          <p:spPr bwMode="auto">
            <a:xfrm flipH="1">
              <a:off x="4257" y="1861"/>
              <a:ext cx="12" cy="1"/>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99" name="Line 131"/>
            <p:cNvSpPr>
              <a:spLocks noChangeShapeType="1"/>
            </p:cNvSpPr>
            <p:nvPr/>
          </p:nvSpPr>
          <p:spPr bwMode="auto">
            <a:xfrm flipH="1" flipV="1">
              <a:off x="4260" y="1812"/>
              <a:ext cx="12" cy="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00" name="Line 132"/>
            <p:cNvSpPr>
              <a:spLocks noChangeShapeType="1"/>
            </p:cNvSpPr>
            <p:nvPr/>
          </p:nvSpPr>
          <p:spPr bwMode="auto">
            <a:xfrm flipH="1">
              <a:off x="4266" y="1766"/>
              <a:ext cx="12" cy="1"/>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01" name="Line 133"/>
            <p:cNvSpPr>
              <a:spLocks noChangeShapeType="1"/>
            </p:cNvSpPr>
            <p:nvPr/>
          </p:nvSpPr>
          <p:spPr bwMode="auto">
            <a:xfrm>
              <a:off x="3939" y="2074"/>
              <a:ext cx="96" cy="85"/>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02" name="Line 134"/>
            <p:cNvSpPr>
              <a:spLocks noChangeShapeType="1"/>
            </p:cNvSpPr>
            <p:nvPr/>
          </p:nvSpPr>
          <p:spPr bwMode="auto">
            <a:xfrm flipV="1">
              <a:off x="3936" y="2068"/>
              <a:ext cx="9" cy="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03" name="Line 135"/>
            <p:cNvSpPr>
              <a:spLocks noChangeShapeType="1"/>
            </p:cNvSpPr>
            <p:nvPr/>
          </p:nvSpPr>
          <p:spPr bwMode="auto">
            <a:xfrm flipV="1">
              <a:off x="3969" y="2097"/>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04" name="Line 136"/>
            <p:cNvSpPr>
              <a:spLocks noChangeShapeType="1"/>
            </p:cNvSpPr>
            <p:nvPr/>
          </p:nvSpPr>
          <p:spPr bwMode="auto">
            <a:xfrm flipV="1">
              <a:off x="4002" y="2130"/>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05" name="Line 137"/>
            <p:cNvSpPr>
              <a:spLocks noChangeShapeType="1"/>
            </p:cNvSpPr>
            <p:nvPr/>
          </p:nvSpPr>
          <p:spPr bwMode="auto">
            <a:xfrm flipH="1" flipV="1">
              <a:off x="4680" y="2722"/>
              <a:ext cx="12"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06" name="Line 138"/>
            <p:cNvSpPr>
              <a:spLocks noChangeShapeType="1"/>
            </p:cNvSpPr>
            <p:nvPr/>
          </p:nvSpPr>
          <p:spPr bwMode="auto">
            <a:xfrm flipH="1" flipV="1">
              <a:off x="4683" y="2722"/>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07" name="Line 139"/>
            <p:cNvSpPr>
              <a:spLocks noChangeShapeType="1"/>
            </p:cNvSpPr>
            <p:nvPr/>
          </p:nvSpPr>
          <p:spPr bwMode="auto">
            <a:xfrm>
              <a:off x="4038" y="2162"/>
              <a:ext cx="627" cy="564"/>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08" name="Line 140"/>
            <p:cNvSpPr>
              <a:spLocks noChangeShapeType="1"/>
            </p:cNvSpPr>
            <p:nvPr/>
          </p:nvSpPr>
          <p:spPr bwMode="auto">
            <a:xfrm flipV="1">
              <a:off x="4035" y="2156"/>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09" name="Line 141"/>
            <p:cNvSpPr>
              <a:spLocks noChangeShapeType="1"/>
            </p:cNvSpPr>
            <p:nvPr/>
          </p:nvSpPr>
          <p:spPr bwMode="auto">
            <a:xfrm flipV="1">
              <a:off x="4068" y="2185"/>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10" name="Line 142"/>
            <p:cNvSpPr>
              <a:spLocks noChangeShapeType="1"/>
            </p:cNvSpPr>
            <p:nvPr/>
          </p:nvSpPr>
          <p:spPr bwMode="auto">
            <a:xfrm flipV="1">
              <a:off x="4101" y="2215"/>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11" name="Line 143"/>
            <p:cNvSpPr>
              <a:spLocks noChangeShapeType="1"/>
            </p:cNvSpPr>
            <p:nvPr/>
          </p:nvSpPr>
          <p:spPr bwMode="auto">
            <a:xfrm flipV="1">
              <a:off x="4134" y="2248"/>
              <a:ext cx="6" cy="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12" name="Line 144"/>
            <p:cNvSpPr>
              <a:spLocks noChangeShapeType="1"/>
            </p:cNvSpPr>
            <p:nvPr/>
          </p:nvSpPr>
          <p:spPr bwMode="auto">
            <a:xfrm flipV="1">
              <a:off x="4167" y="2277"/>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13" name="Line 145"/>
            <p:cNvSpPr>
              <a:spLocks noChangeShapeType="1"/>
            </p:cNvSpPr>
            <p:nvPr/>
          </p:nvSpPr>
          <p:spPr bwMode="auto">
            <a:xfrm flipV="1">
              <a:off x="4200" y="2307"/>
              <a:ext cx="9" cy="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14" name="Line 146"/>
            <p:cNvSpPr>
              <a:spLocks noChangeShapeType="1"/>
            </p:cNvSpPr>
            <p:nvPr/>
          </p:nvSpPr>
          <p:spPr bwMode="auto">
            <a:xfrm flipV="1">
              <a:off x="4233" y="2336"/>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15" name="Line 147"/>
            <p:cNvSpPr>
              <a:spLocks noChangeShapeType="1"/>
            </p:cNvSpPr>
            <p:nvPr/>
          </p:nvSpPr>
          <p:spPr bwMode="auto">
            <a:xfrm flipV="1">
              <a:off x="4266" y="2365"/>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16" name="Line 148"/>
            <p:cNvSpPr>
              <a:spLocks noChangeShapeType="1"/>
            </p:cNvSpPr>
            <p:nvPr/>
          </p:nvSpPr>
          <p:spPr bwMode="auto">
            <a:xfrm flipV="1">
              <a:off x="4299" y="2395"/>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17" name="Line 149"/>
            <p:cNvSpPr>
              <a:spLocks noChangeShapeType="1"/>
            </p:cNvSpPr>
            <p:nvPr/>
          </p:nvSpPr>
          <p:spPr bwMode="auto">
            <a:xfrm flipV="1">
              <a:off x="4335" y="2428"/>
              <a:ext cx="6" cy="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18" name="Line 150"/>
            <p:cNvSpPr>
              <a:spLocks noChangeShapeType="1"/>
            </p:cNvSpPr>
            <p:nvPr/>
          </p:nvSpPr>
          <p:spPr bwMode="auto">
            <a:xfrm flipV="1">
              <a:off x="4368" y="2457"/>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19" name="Line 151"/>
            <p:cNvSpPr>
              <a:spLocks noChangeShapeType="1"/>
            </p:cNvSpPr>
            <p:nvPr/>
          </p:nvSpPr>
          <p:spPr bwMode="auto">
            <a:xfrm flipV="1">
              <a:off x="4401" y="2487"/>
              <a:ext cx="6" cy="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20" name="Line 152"/>
            <p:cNvSpPr>
              <a:spLocks noChangeShapeType="1"/>
            </p:cNvSpPr>
            <p:nvPr/>
          </p:nvSpPr>
          <p:spPr bwMode="auto">
            <a:xfrm flipV="1">
              <a:off x="4434" y="2516"/>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21" name="Line 153"/>
            <p:cNvSpPr>
              <a:spLocks noChangeShapeType="1"/>
            </p:cNvSpPr>
            <p:nvPr/>
          </p:nvSpPr>
          <p:spPr bwMode="auto">
            <a:xfrm flipV="1">
              <a:off x="4467" y="2545"/>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22" name="Line 154"/>
            <p:cNvSpPr>
              <a:spLocks noChangeShapeType="1"/>
            </p:cNvSpPr>
            <p:nvPr/>
          </p:nvSpPr>
          <p:spPr bwMode="auto">
            <a:xfrm flipV="1">
              <a:off x="4500" y="2575"/>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23" name="Line 155"/>
            <p:cNvSpPr>
              <a:spLocks noChangeShapeType="1"/>
            </p:cNvSpPr>
            <p:nvPr/>
          </p:nvSpPr>
          <p:spPr bwMode="auto">
            <a:xfrm flipV="1">
              <a:off x="4533" y="2608"/>
              <a:ext cx="9" cy="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24" name="Line 156"/>
            <p:cNvSpPr>
              <a:spLocks noChangeShapeType="1"/>
            </p:cNvSpPr>
            <p:nvPr/>
          </p:nvSpPr>
          <p:spPr bwMode="auto">
            <a:xfrm flipV="1">
              <a:off x="4566" y="2637"/>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25" name="Line 157"/>
            <p:cNvSpPr>
              <a:spLocks noChangeShapeType="1"/>
            </p:cNvSpPr>
            <p:nvPr/>
          </p:nvSpPr>
          <p:spPr bwMode="auto">
            <a:xfrm flipV="1">
              <a:off x="4599" y="2667"/>
              <a:ext cx="9" cy="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26" name="Line 158"/>
            <p:cNvSpPr>
              <a:spLocks noChangeShapeType="1"/>
            </p:cNvSpPr>
            <p:nvPr/>
          </p:nvSpPr>
          <p:spPr bwMode="auto">
            <a:xfrm flipV="1">
              <a:off x="4635" y="2696"/>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27" name="Line 159"/>
            <p:cNvSpPr>
              <a:spLocks noChangeShapeType="1"/>
            </p:cNvSpPr>
            <p:nvPr/>
          </p:nvSpPr>
          <p:spPr bwMode="auto">
            <a:xfrm>
              <a:off x="4692" y="2732"/>
              <a:ext cx="3" cy="1"/>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28" name="Line 160"/>
            <p:cNvSpPr>
              <a:spLocks noChangeShapeType="1"/>
            </p:cNvSpPr>
            <p:nvPr/>
          </p:nvSpPr>
          <p:spPr bwMode="auto">
            <a:xfrm flipV="1">
              <a:off x="4689" y="2726"/>
              <a:ext cx="6" cy="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29" name="Line 161"/>
            <p:cNvSpPr>
              <a:spLocks noChangeShapeType="1"/>
            </p:cNvSpPr>
            <p:nvPr/>
          </p:nvSpPr>
          <p:spPr bwMode="auto">
            <a:xfrm flipV="1">
              <a:off x="4692" y="2726"/>
              <a:ext cx="6"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30" name="Line 162"/>
            <p:cNvSpPr>
              <a:spLocks noChangeShapeType="1"/>
            </p:cNvSpPr>
            <p:nvPr/>
          </p:nvSpPr>
          <p:spPr bwMode="auto">
            <a:xfrm flipV="1">
              <a:off x="4695" y="1979"/>
              <a:ext cx="414" cy="75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31" name="Line 163"/>
            <p:cNvSpPr>
              <a:spLocks noChangeShapeType="1"/>
            </p:cNvSpPr>
            <p:nvPr/>
          </p:nvSpPr>
          <p:spPr bwMode="auto">
            <a:xfrm flipH="1" flipV="1">
              <a:off x="4689" y="2729"/>
              <a:ext cx="12"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32" name="Line 164"/>
            <p:cNvSpPr>
              <a:spLocks noChangeShapeType="1"/>
            </p:cNvSpPr>
            <p:nvPr/>
          </p:nvSpPr>
          <p:spPr bwMode="auto">
            <a:xfrm flipH="1" flipV="1">
              <a:off x="4713" y="2690"/>
              <a:ext cx="9"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33" name="Line 165"/>
            <p:cNvSpPr>
              <a:spLocks noChangeShapeType="1"/>
            </p:cNvSpPr>
            <p:nvPr/>
          </p:nvSpPr>
          <p:spPr bwMode="auto">
            <a:xfrm flipH="1" flipV="1">
              <a:off x="4734" y="2647"/>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34" name="Line 166"/>
            <p:cNvSpPr>
              <a:spLocks noChangeShapeType="1"/>
            </p:cNvSpPr>
            <p:nvPr/>
          </p:nvSpPr>
          <p:spPr bwMode="auto">
            <a:xfrm flipH="1" flipV="1">
              <a:off x="4755" y="2608"/>
              <a:ext cx="12"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35" name="Line 167"/>
            <p:cNvSpPr>
              <a:spLocks noChangeShapeType="1"/>
            </p:cNvSpPr>
            <p:nvPr/>
          </p:nvSpPr>
          <p:spPr bwMode="auto">
            <a:xfrm flipH="1" flipV="1">
              <a:off x="4779" y="2568"/>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36" name="Line 168"/>
            <p:cNvSpPr>
              <a:spLocks noChangeShapeType="1"/>
            </p:cNvSpPr>
            <p:nvPr/>
          </p:nvSpPr>
          <p:spPr bwMode="auto">
            <a:xfrm flipH="1" flipV="1">
              <a:off x="4800" y="2526"/>
              <a:ext cx="12"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37" name="Line 169"/>
            <p:cNvSpPr>
              <a:spLocks noChangeShapeType="1"/>
            </p:cNvSpPr>
            <p:nvPr/>
          </p:nvSpPr>
          <p:spPr bwMode="auto">
            <a:xfrm flipH="1" flipV="1">
              <a:off x="4824" y="2487"/>
              <a:ext cx="9"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38" name="Line 170"/>
            <p:cNvSpPr>
              <a:spLocks noChangeShapeType="1"/>
            </p:cNvSpPr>
            <p:nvPr/>
          </p:nvSpPr>
          <p:spPr bwMode="auto">
            <a:xfrm flipH="1" flipV="1">
              <a:off x="4845" y="2447"/>
              <a:ext cx="12"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39" name="Line 171"/>
            <p:cNvSpPr>
              <a:spLocks noChangeShapeType="1"/>
            </p:cNvSpPr>
            <p:nvPr/>
          </p:nvSpPr>
          <p:spPr bwMode="auto">
            <a:xfrm flipH="1" flipV="1">
              <a:off x="4869" y="2405"/>
              <a:ext cx="9"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40" name="Line 172"/>
            <p:cNvSpPr>
              <a:spLocks noChangeShapeType="1"/>
            </p:cNvSpPr>
            <p:nvPr/>
          </p:nvSpPr>
          <p:spPr bwMode="auto">
            <a:xfrm flipH="1" flipV="1">
              <a:off x="4890" y="2365"/>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41" name="Line 173"/>
            <p:cNvSpPr>
              <a:spLocks noChangeShapeType="1"/>
            </p:cNvSpPr>
            <p:nvPr/>
          </p:nvSpPr>
          <p:spPr bwMode="auto">
            <a:xfrm flipH="1" flipV="1">
              <a:off x="4911" y="2323"/>
              <a:ext cx="12"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42" name="Line 174"/>
            <p:cNvSpPr>
              <a:spLocks noChangeShapeType="1"/>
            </p:cNvSpPr>
            <p:nvPr/>
          </p:nvSpPr>
          <p:spPr bwMode="auto">
            <a:xfrm flipH="1" flipV="1">
              <a:off x="4935" y="2284"/>
              <a:ext cx="9"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43" name="Line 175"/>
            <p:cNvSpPr>
              <a:spLocks noChangeShapeType="1"/>
            </p:cNvSpPr>
            <p:nvPr/>
          </p:nvSpPr>
          <p:spPr bwMode="auto">
            <a:xfrm flipH="1" flipV="1">
              <a:off x="4956" y="2244"/>
              <a:ext cx="12"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44" name="Line 176"/>
            <p:cNvSpPr>
              <a:spLocks noChangeShapeType="1"/>
            </p:cNvSpPr>
            <p:nvPr/>
          </p:nvSpPr>
          <p:spPr bwMode="auto">
            <a:xfrm flipH="1" flipV="1">
              <a:off x="4980" y="2202"/>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45" name="Line 177"/>
            <p:cNvSpPr>
              <a:spLocks noChangeShapeType="1"/>
            </p:cNvSpPr>
            <p:nvPr/>
          </p:nvSpPr>
          <p:spPr bwMode="auto">
            <a:xfrm flipH="1" flipV="1">
              <a:off x="5001" y="2162"/>
              <a:ext cx="12"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46" name="Line 178"/>
            <p:cNvSpPr>
              <a:spLocks noChangeShapeType="1"/>
            </p:cNvSpPr>
            <p:nvPr/>
          </p:nvSpPr>
          <p:spPr bwMode="auto">
            <a:xfrm flipH="1" flipV="1">
              <a:off x="5025" y="2123"/>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47" name="Line 179"/>
            <p:cNvSpPr>
              <a:spLocks noChangeShapeType="1"/>
            </p:cNvSpPr>
            <p:nvPr/>
          </p:nvSpPr>
          <p:spPr bwMode="auto">
            <a:xfrm flipH="1" flipV="1">
              <a:off x="5046" y="2081"/>
              <a:ext cx="9" cy="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48" name="Line 180"/>
            <p:cNvSpPr>
              <a:spLocks noChangeShapeType="1"/>
            </p:cNvSpPr>
            <p:nvPr/>
          </p:nvSpPr>
          <p:spPr bwMode="auto">
            <a:xfrm flipH="1" flipV="1">
              <a:off x="5067" y="2041"/>
              <a:ext cx="12"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49" name="Line 181"/>
            <p:cNvSpPr>
              <a:spLocks noChangeShapeType="1"/>
            </p:cNvSpPr>
            <p:nvPr/>
          </p:nvSpPr>
          <p:spPr bwMode="auto">
            <a:xfrm flipH="1" flipV="1">
              <a:off x="5091" y="2002"/>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50" name="Line 182"/>
            <p:cNvSpPr>
              <a:spLocks noChangeShapeType="1"/>
            </p:cNvSpPr>
            <p:nvPr/>
          </p:nvSpPr>
          <p:spPr bwMode="auto">
            <a:xfrm flipV="1">
              <a:off x="4692" y="2726"/>
              <a:ext cx="6" cy="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51" name="Line 183"/>
            <p:cNvSpPr>
              <a:spLocks noChangeShapeType="1"/>
            </p:cNvSpPr>
            <p:nvPr/>
          </p:nvSpPr>
          <p:spPr bwMode="auto">
            <a:xfrm flipV="1">
              <a:off x="4692" y="2726"/>
              <a:ext cx="6"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52" name="Line 184"/>
            <p:cNvSpPr>
              <a:spLocks noChangeShapeType="1"/>
            </p:cNvSpPr>
            <p:nvPr/>
          </p:nvSpPr>
          <p:spPr bwMode="auto">
            <a:xfrm>
              <a:off x="4665" y="2726"/>
              <a:ext cx="3"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53" name="Line 185"/>
            <p:cNvSpPr>
              <a:spLocks noChangeShapeType="1"/>
            </p:cNvSpPr>
            <p:nvPr/>
          </p:nvSpPr>
          <p:spPr bwMode="auto">
            <a:xfrm flipV="1">
              <a:off x="4659" y="2726"/>
              <a:ext cx="12" cy="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54" name="Line 186"/>
            <p:cNvSpPr>
              <a:spLocks noChangeShapeType="1"/>
            </p:cNvSpPr>
            <p:nvPr/>
          </p:nvSpPr>
          <p:spPr bwMode="auto">
            <a:xfrm flipV="1">
              <a:off x="4662" y="2732"/>
              <a:ext cx="12" cy="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55" name="Line 187"/>
            <p:cNvSpPr>
              <a:spLocks noChangeShapeType="1"/>
            </p:cNvSpPr>
            <p:nvPr/>
          </p:nvSpPr>
          <p:spPr bwMode="auto">
            <a:xfrm>
              <a:off x="4695" y="2732"/>
              <a:ext cx="3" cy="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56" name="Line 188"/>
            <p:cNvSpPr>
              <a:spLocks noChangeShapeType="1"/>
            </p:cNvSpPr>
            <p:nvPr/>
          </p:nvSpPr>
          <p:spPr bwMode="auto">
            <a:xfrm flipV="1">
              <a:off x="4692" y="2726"/>
              <a:ext cx="6"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57" name="Line 189"/>
            <p:cNvSpPr>
              <a:spLocks noChangeShapeType="1"/>
            </p:cNvSpPr>
            <p:nvPr/>
          </p:nvSpPr>
          <p:spPr bwMode="auto">
            <a:xfrm flipV="1">
              <a:off x="4695" y="2729"/>
              <a:ext cx="9"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58" name="Line 190"/>
            <p:cNvSpPr>
              <a:spLocks noChangeShapeType="1"/>
            </p:cNvSpPr>
            <p:nvPr/>
          </p:nvSpPr>
          <p:spPr bwMode="auto">
            <a:xfrm flipV="1">
              <a:off x="4680" y="2726"/>
              <a:ext cx="6"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59" name="Line 191"/>
            <p:cNvSpPr>
              <a:spLocks noChangeShapeType="1"/>
            </p:cNvSpPr>
            <p:nvPr/>
          </p:nvSpPr>
          <p:spPr bwMode="auto">
            <a:xfrm flipH="1" flipV="1">
              <a:off x="4674" y="2735"/>
              <a:ext cx="12"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60" name="Line 192"/>
            <p:cNvSpPr>
              <a:spLocks noChangeShapeType="1"/>
            </p:cNvSpPr>
            <p:nvPr/>
          </p:nvSpPr>
          <p:spPr bwMode="auto">
            <a:xfrm flipH="1" flipV="1">
              <a:off x="4680" y="2722"/>
              <a:ext cx="12"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61" name="Line 193"/>
            <p:cNvSpPr>
              <a:spLocks noChangeShapeType="1"/>
            </p:cNvSpPr>
            <p:nvPr/>
          </p:nvSpPr>
          <p:spPr bwMode="auto">
            <a:xfrm>
              <a:off x="4668" y="2732"/>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62" name="Line 194"/>
            <p:cNvSpPr>
              <a:spLocks noChangeShapeType="1"/>
            </p:cNvSpPr>
            <p:nvPr/>
          </p:nvSpPr>
          <p:spPr bwMode="auto">
            <a:xfrm flipV="1">
              <a:off x="4665" y="2729"/>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63" name="Line 195"/>
            <p:cNvSpPr>
              <a:spLocks noChangeShapeType="1"/>
            </p:cNvSpPr>
            <p:nvPr/>
          </p:nvSpPr>
          <p:spPr bwMode="auto">
            <a:xfrm flipV="1">
              <a:off x="4674" y="2732"/>
              <a:ext cx="6"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64" name="Line 196"/>
            <p:cNvSpPr>
              <a:spLocks noChangeShapeType="1"/>
            </p:cNvSpPr>
            <p:nvPr/>
          </p:nvSpPr>
          <p:spPr bwMode="auto">
            <a:xfrm flipH="1" flipV="1">
              <a:off x="4674" y="2735"/>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65" name="Line 197"/>
            <p:cNvSpPr>
              <a:spLocks noChangeShapeType="1"/>
            </p:cNvSpPr>
            <p:nvPr/>
          </p:nvSpPr>
          <p:spPr bwMode="auto">
            <a:xfrm flipH="1" flipV="1">
              <a:off x="4674" y="2735"/>
              <a:ext cx="12"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66" name="Line 198"/>
            <p:cNvSpPr>
              <a:spLocks noChangeShapeType="1"/>
            </p:cNvSpPr>
            <p:nvPr/>
          </p:nvSpPr>
          <p:spPr bwMode="auto">
            <a:xfrm>
              <a:off x="4677" y="2739"/>
              <a:ext cx="3" cy="1"/>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67" name="Line 199"/>
            <p:cNvSpPr>
              <a:spLocks noChangeShapeType="1"/>
            </p:cNvSpPr>
            <p:nvPr/>
          </p:nvSpPr>
          <p:spPr bwMode="auto">
            <a:xfrm flipV="1">
              <a:off x="4674" y="2732"/>
              <a:ext cx="6"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68" name="Line 200"/>
            <p:cNvSpPr>
              <a:spLocks noChangeShapeType="1"/>
            </p:cNvSpPr>
            <p:nvPr/>
          </p:nvSpPr>
          <p:spPr bwMode="auto">
            <a:xfrm flipV="1">
              <a:off x="4677" y="2735"/>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69" name="Line 201"/>
            <p:cNvSpPr>
              <a:spLocks noChangeShapeType="1"/>
            </p:cNvSpPr>
            <p:nvPr/>
          </p:nvSpPr>
          <p:spPr bwMode="auto">
            <a:xfrm flipH="1">
              <a:off x="4695" y="2735"/>
              <a:ext cx="3"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70" name="Line 202"/>
            <p:cNvSpPr>
              <a:spLocks noChangeShapeType="1"/>
            </p:cNvSpPr>
            <p:nvPr/>
          </p:nvSpPr>
          <p:spPr bwMode="auto">
            <a:xfrm>
              <a:off x="4695" y="2732"/>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71" name="Line 203"/>
            <p:cNvSpPr>
              <a:spLocks noChangeShapeType="1"/>
            </p:cNvSpPr>
            <p:nvPr/>
          </p:nvSpPr>
          <p:spPr bwMode="auto">
            <a:xfrm>
              <a:off x="4689" y="2742"/>
              <a:ext cx="9"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72" name="Line 204"/>
            <p:cNvSpPr>
              <a:spLocks noChangeShapeType="1"/>
            </p:cNvSpPr>
            <p:nvPr/>
          </p:nvSpPr>
          <p:spPr bwMode="auto">
            <a:xfrm flipH="1">
              <a:off x="4692" y="2745"/>
              <a:ext cx="3" cy="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73" name="Line 205"/>
            <p:cNvSpPr>
              <a:spLocks noChangeShapeType="1"/>
            </p:cNvSpPr>
            <p:nvPr/>
          </p:nvSpPr>
          <p:spPr bwMode="auto">
            <a:xfrm>
              <a:off x="4689" y="2742"/>
              <a:ext cx="9"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74" name="Line 206"/>
            <p:cNvSpPr>
              <a:spLocks noChangeShapeType="1"/>
            </p:cNvSpPr>
            <p:nvPr/>
          </p:nvSpPr>
          <p:spPr bwMode="auto">
            <a:xfrm>
              <a:off x="4689" y="2745"/>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75" name="Line 207"/>
            <p:cNvSpPr>
              <a:spLocks noChangeShapeType="1"/>
            </p:cNvSpPr>
            <p:nvPr/>
          </p:nvSpPr>
          <p:spPr bwMode="auto">
            <a:xfrm>
              <a:off x="4689" y="2742"/>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76" name="Line 208"/>
            <p:cNvSpPr>
              <a:spLocks noChangeShapeType="1"/>
            </p:cNvSpPr>
            <p:nvPr/>
          </p:nvSpPr>
          <p:spPr bwMode="auto">
            <a:xfrm>
              <a:off x="4686" y="2745"/>
              <a:ext cx="12"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77" name="Line 209"/>
            <p:cNvSpPr>
              <a:spLocks noChangeShapeType="1"/>
            </p:cNvSpPr>
            <p:nvPr/>
          </p:nvSpPr>
          <p:spPr bwMode="auto">
            <a:xfrm>
              <a:off x="4686" y="2745"/>
              <a:ext cx="12"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78" name="Line 210"/>
            <p:cNvSpPr>
              <a:spLocks noChangeShapeType="1"/>
            </p:cNvSpPr>
            <p:nvPr/>
          </p:nvSpPr>
          <p:spPr bwMode="auto">
            <a:xfrm>
              <a:off x="4686" y="2745"/>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79" name="Line 211"/>
            <p:cNvSpPr>
              <a:spLocks noChangeShapeType="1"/>
            </p:cNvSpPr>
            <p:nvPr/>
          </p:nvSpPr>
          <p:spPr bwMode="auto">
            <a:xfrm flipH="1">
              <a:off x="4671" y="2739"/>
              <a:ext cx="9" cy="1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80" name="Line 212"/>
            <p:cNvSpPr>
              <a:spLocks noChangeShapeType="1"/>
            </p:cNvSpPr>
            <p:nvPr/>
          </p:nvSpPr>
          <p:spPr bwMode="auto">
            <a:xfrm>
              <a:off x="4674" y="2735"/>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81" name="Line 213"/>
            <p:cNvSpPr>
              <a:spLocks noChangeShapeType="1"/>
            </p:cNvSpPr>
            <p:nvPr/>
          </p:nvSpPr>
          <p:spPr bwMode="auto">
            <a:xfrm>
              <a:off x="4665" y="2752"/>
              <a:ext cx="12"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82" name="Line 214"/>
            <p:cNvSpPr>
              <a:spLocks noChangeShapeType="1"/>
            </p:cNvSpPr>
            <p:nvPr/>
          </p:nvSpPr>
          <p:spPr bwMode="auto">
            <a:xfrm flipH="1">
              <a:off x="4668" y="2752"/>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83" name="Line 215"/>
            <p:cNvSpPr>
              <a:spLocks noChangeShapeType="1"/>
            </p:cNvSpPr>
            <p:nvPr/>
          </p:nvSpPr>
          <p:spPr bwMode="auto">
            <a:xfrm flipH="1">
              <a:off x="4668" y="2748"/>
              <a:ext cx="6" cy="14"/>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84" name="Line 216"/>
            <p:cNvSpPr>
              <a:spLocks noChangeShapeType="1"/>
            </p:cNvSpPr>
            <p:nvPr/>
          </p:nvSpPr>
          <p:spPr bwMode="auto">
            <a:xfrm flipH="1">
              <a:off x="4686" y="2748"/>
              <a:ext cx="6" cy="14"/>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85" name="Line 217"/>
            <p:cNvSpPr>
              <a:spLocks noChangeShapeType="1"/>
            </p:cNvSpPr>
            <p:nvPr/>
          </p:nvSpPr>
          <p:spPr bwMode="auto">
            <a:xfrm>
              <a:off x="4686" y="2745"/>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86" name="Line 218"/>
            <p:cNvSpPr>
              <a:spLocks noChangeShapeType="1"/>
            </p:cNvSpPr>
            <p:nvPr/>
          </p:nvSpPr>
          <p:spPr bwMode="auto">
            <a:xfrm>
              <a:off x="4680" y="2758"/>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87" name="Line 219"/>
            <p:cNvSpPr>
              <a:spLocks noChangeShapeType="1"/>
            </p:cNvSpPr>
            <p:nvPr/>
          </p:nvSpPr>
          <p:spPr bwMode="auto">
            <a:xfrm>
              <a:off x="4671" y="2755"/>
              <a:ext cx="12"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88" name="Line 220"/>
            <p:cNvSpPr>
              <a:spLocks noChangeShapeType="1"/>
            </p:cNvSpPr>
            <p:nvPr/>
          </p:nvSpPr>
          <p:spPr bwMode="auto">
            <a:xfrm flipV="1">
              <a:off x="4668" y="2752"/>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89" name="Line 221"/>
            <p:cNvSpPr>
              <a:spLocks noChangeShapeType="1"/>
            </p:cNvSpPr>
            <p:nvPr/>
          </p:nvSpPr>
          <p:spPr bwMode="auto">
            <a:xfrm flipV="1">
              <a:off x="4680" y="2758"/>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90" name="Line 222"/>
            <p:cNvSpPr>
              <a:spLocks noChangeShapeType="1"/>
            </p:cNvSpPr>
            <p:nvPr/>
          </p:nvSpPr>
          <p:spPr bwMode="auto">
            <a:xfrm flipH="1">
              <a:off x="4683" y="2762"/>
              <a:ext cx="3" cy="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91" name="Line 223"/>
            <p:cNvSpPr>
              <a:spLocks noChangeShapeType="1"/>
            </p:cNvSpPr>
            <p:nvPr/>
          </p:nvSpPr>
          <p:spPr bwMode="auto">
            <a:xfrm>
              <a:off x="4680" y="2758"/>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92" name="Line 224"/>
            <p:cNvSpPr>
              <a:spLocks noChangeShapeType="1"/>
            </p:cNvSpPr>
            <p:nvPr/>
          </p:nvSpPr>
          <p:spPr bwMode="auto">
            <a:xfrm>
              <a:off x="4680" y="2762"/>
              <a:ext cx="9"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93" name="Line 225"/>
            <p:cNvSpPr>
              <a:spLocks noChangeShapeType="1"/>
            </p:cNvSpPr>
            <p:nvPr/>
          </p:nvSpPr>
          <p:spPr bwMode="auto">
            <a:xfrm flipV="1">
              <a:off x="4680" y="2758"/>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94" name="Line 226"/>
            <p:cNvSpPr>
              <a:spLocks noChangeShapeType="1"/>
            </p:cNvSpPr>
            <p:nvPr/>
          </p:nvSpPr>
          <p:spPr bwMode="auto">
            <a:xfrm flipV="1">
              <a:off x="4680" y="2758"/>
              <a:ext cx="6"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95" name="Line 227"/>
            <p:cNvSpPr>
              <a:spLocks noChangeShapeType="1"/>
            </p:cNvSpPr>
            <p:nvPr/>
          </p:nvSpPr>
          <p:spPr bwMode="auto">
            <a:xfrm flipH="1" flipV="1">
              <a:off x="3942" y="2058"/>
              <a:ext cx="300" cy="3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96" name="Line 228"/>
            <p:cNvSpPr>
              <a:spLocks noChangeShapeType="1"/>
            </p:cNvSpPr>
            <p:nvPr/>
          </p:nvSpPr>
          <p:spPr bwMode="auto">
            <a:xfrm>
              <a:off x="4242" y="2087"/>
              <a:ext cx="1"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97" name="Line 229"/>
            <p:cNvSpPr>
              <a:spLocks noChangeShapeType="1"/>
            </p:cNvSpPr>
            <p:nvPr/>
          </p:nvSpPr>
          <p:spPr bwMode="auto">
            <a:xfrm>
              <a:off x="4200" y="2084"/>
              <a:ext cx="1"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98" name="Line 230"/>
            <p:cNvSpPr>
              <a:spLocks noChangeShapeType="1"/>
            </p:cNvSpPr>
            <p:nvPr/>
          </p:nvSpPr>
          <p:spPr bwMode="auto">
            <a:xfrm flipH="1">
              <a:off x="4155" y="2077"/>
              <a:ext cx="3"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99" name="Line 231"/>
            <p:cNvSpPr>
              <a:spLocks noChangeShapeType="1"/>
            </p:cNvSpPr>
            <p:nvPr/>
          </p:nvSpPr>
          <p:spPr bwMode="auto">
            <a:xfrm>
              <a:off x="4113" y="2071"/>
              <a:ext cx="1"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00" name="Line 232"/>
            <p:cNvSpPr>
              <a:spLocks noChangeShapeType="1"/>
            </p:cNvSpPr>
            <p:nvPr/>
          </p:nvSpPr>
          <p:spPr bwMode="auto">
            <a:xfrm>
              <a:off x="4071" y="2068"/>
              <a:ext cx="1"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01" name="Line 233"/>
            <p:cNvSpPr>
              <a:spLocks noChangeShapeType="1"/>
            </p:cNvSpPr>
            <p:nvPr/>
          </p:nvSpPr>
          <p:spPr bwMode="auto">
            <a:xfrm flipH="1">
              <a:off x="4026" y="2061"/>
              <a:ext cx="3"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02" name="Line 234"/>
            <p:cNvSpPr>
              <a:spLocks noChangeShapeType="1"/>
            </p:cNvSpPr>
            <p:nvPr/>
          </p:nvSpPr>
          <p:spPr bwMode="auto">
            <a:xfrm>
              <a:off x="3984" y="2054"/>
              <a:ext cx="1" cy="14"/>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103655" name="Rectangle 235"/>
            <p:cNvSpPr>
              <a:spLocks noChangeArrowheads="1"/>
            </p:cNvSpPr>
            <p:nvPr/>
          </p:nvSpPr>
          <p:spPr bwMode="auto">
            <a:xfrm>
              <a:off x="4653" y="2670"/>
              <a:ext cx="73" cy="125"/>
            </a:xfrm>
            <a:prstGeom prst="rect">
              <a:avLst/>
            </a:prstGeom>
            <a:noFill/>
            <a:ln w="9525">
              <a:noFill/>
              <a:miter lim="800000"/>
              <a:headEnd/>
              <a:tailEnd/>
            </a:ln>
          </p:spPr>
          <p:txBody>
            <a:bodyPr wrap="none" lIns="0" tIns="0" rIns="0" bIns="0">
              <a:spAutoFit/>
            </a:bodyPr>
            <a:lstStyle/>
            <a:p>
              <a:pPr eaLnBrk="1" hangingPunct="1"/>
              <a:r>
                <a:rPr lang="en-US" sz="1300" dirty="0">
                  <a:solidFill>
                    <a:srgbClr val="000000"/>
                  </a:solidFill>
                  <a:latin typeface="ESRI Cartography" pitchFamily="2" charset="0"/>
                </a:rPr>
                <a:t>Ê</a:t>
              </a:r>
              <a:endParaRPr lang="en-US" dirty="0">
                <a:solidFill>
                  <a:srgbClr val="000000"/>
                </a:solidFill>
                <a:latin typeface="Arial" charset="0"/>
              </a:endParaRPr>
            </a:p>
          </p:txBody>
        </p:sp>
        <p:sp>
          <p:nvSpPr>
            <p:cNvPr id="103656" name="Rectangle 236"/>
            <p:cNvSpPr>
              <a:spLocks noChangeArrowheads="1"/>
            </p:cNvSpPr>
            <p:nvPr/>
          </p:nvSpPr>
          <p:spPr bwMode="auto">
            <a:xfrm>
              <a:off x="4650" y="2670"/>
              <a:ext cx="73" cy="125"/>
            </a:xfrm>
            <a:prstGeom prst="rect">
              <a:avLst/>
            </a:prstGeom>
            <a:noFill/>
            <a:ln w="9525">
              <a:noFill/>
              <a:miter lim="800000"/>
              <a:headEnd/>
              <a:tailEnd/>
            </a:ln>
          </p:spPr>
          <p:txBody>
            <a:bodyPr wrap="none" lIns="0" tIns="0" rIns="0" bIns="0">
              <a:spAutoFit/>
            </a:bodyPr>
            <a:lstStyle/>
            <a:p>
              <a:pPr eaLnBrk="1" hangingPunct="1"/>
              <a:r>
                <a:rPr lang="en-US" sz="1300" dirty="0">
                  <a:solidFill>
                    <a:srgbClr val="000000"/>
                  </a:solidFill>
                  <a:latin typeface="ESRI Cartography" pitchFamily="2" charset="0"/>
                </a:rPr>
                <a:t>Ú</a:t>
              </a:r>
              <a:endParaRPr lang="en-US" dirty="0">
                <a:solidFill>
                  <a:srgbClr val="000000"/>
                </a:solidFill>
                <a:latin typeface="Arial" charset="0"/>
              </a:endParaRPr>
            </a:p>
          </p:txBody>
        </p:sp>
        <p:sp>
          <p:nvSpPr>
            <p:cNvPr id="980205" name="Freeform 237"/>
            <p:cNvSpPr>
              <a:spLocks/>
            </p:cNvSpPr>
            <p:nvPr/>
          </p:nvSpPr>
          <p:spPr bwMode="auto">
            <a:xfrm>
              <a:off x="4668" y="1544"/>
              <a:ext cx="441" cy="1175"/>
            </a:xfrm>
            <a:custGeom>
              <a:avLst/>
              <a:gdLst>
                <a:gd name="T0" fmla="*/ 0 w 441"/>
                <a:gd name="T1" fmla="*/ 0 h 1175"/>
                <a:gd name="T2" fmla="*/ 441 w 441"/>
                <a:gd name="T3" fmla="*/ 435 h 1175"/>
                <a:gd name="T4" fmla="*/ 30 w 441"/>
                <a:gd name="T5" fmla="*/ 1175 h 1175"/>
                <a:gd name="T6" fmla="*/ 21 w 441"/>
                <a:gd name="T7" fmla="*/ 1172 h 1175"/>
                <a:gd name="T8" fmla="*/ 21 w 441"/>
                <a:gd name="T9" fmla="*/ 1165 h 1175"/>
                <a:gd name="T10" fmla="*/ 18 w 441"/>
                <a:gd name="T11" fmla="*/ 1159 h 1175"/>
                <a:gd name="T12" fmla="*/ 21 w 441"/>
                <a:gd name="T13" fmla="*/ 1126 h 1175"/>
                <a:gd name="T14" fmla="*/ 27 w 441"/>
                <a:gd name="T15" fmla="*/ 1087 h 1175"/>
                <a:gd name="T16" fmla="*/ 39 w 441"/>
                <a:gd name="T17" fmla="*/ 1044 h 1175"/>
                <a:gd name="T18" fmla="*/ 48 w 441"/>
                <a:gd name="T19" fmla="*/ 992 h 1175"/>
                <a:gd name="T20" fmla="*/ 45 w 441"/>
                <a:gd name="T21" fmla="*/ 979 h 1175"/>
                <a:gd name="T22" fmla="*/ 36 w 441"/>
                <a:gd name="T23" fmla="*/ 956 h 1175"/>
                <a:gd name="T24" fmla="*/ 45 w 441"/>
                <a:gd name="T25" fmla="*/ 936 h 1175"/>
                <a:gd name="T26" fmla="*/ 69 w 441"/>
                <a:gd name="T27" fmla="*/ 933 h 1175"/>
                <a:gd name="T28" fmla="*/ 102 w 441"/>
                <a:gd name="T29" fmla="*/ 880 h 1175"/>
                <a:gd name="T30" fmla="*/ 87 w 441"/>
                <a:gd name="T31" fmla="*/ 848 h 1175"/>
                <a:gd name="T32" fmla="*/ 72 w 441"/>
                <a:gd name="T33" fmla="*/ 795 h 1175"/>
                <a:gd name="T34" fmla="*/ 66 w 441"/>
                <a:gd name="T35" fmla="*/ 753 h 1175"/>
                <a:gd name="T36" fmla="*/ 78 w 441"/>
                <a:gd name="T37" fmla="*/ 723 h 1175"/>
                <a:gd name="T38" fmla="*/ 90 w 441"/>
                <a:gd name="T39" fmla="*/ 694 h 1175"/>
                <a:gd name="T40" fmla="*/ 87 w 441"/>
                <a:gd name="T41" fmla="*/ 681 h 1175"/>
                <a:gd name="T42" fmla="*/ 78 w 441"/>
                <a:gd name="T43" fmla="*/ 677 h 1175"/>
                <a:gd name="T44" fmla="*/ 93 w 441"/>
                <a:gd name="T45" fmla="*/ 661 h 1175"/>
                <a:gd name="T46" fmla="*/ 96 w 441"/>
                <a:gd name="T47" fmla="*/ 648 h 1175"/>
                <a:gd name="T48" fmla="*/ 93 w 441"/>
                <a:gd name="T49" fmla="*/ 635 h 1175"/>
                <a:gd name="T50" fmla="*/ 108 w 441"/>
                <a:gd name="T51" fmla="*/ 628 h 1175"/>
                <a:gd name="T52" fmla="*/ 135 w 441"/>
                <a:gd name="T53" fmla="*/ 622 h 1175"/>
                <a:gd name="T54" fmla="*/ 180 w 441"/>
                <a:gd name="T55" fmla="*/ 628 h 1175"/>
                <a:gd name="T56" fmla="*/ 192 w 441"/>
                <a:gd name="T57" fmla="*/ 602 h 1175"/>
                <a:gd name="T58" fmla="*/ 207 w 441"/>
                <a:gd name="T59" fmla="*/ 592 h 1175"/>
                <a:gd name="T60" fmla="*/ 222 w 441"/>
                <a:gd name="T61" fmla="*/ 599 h 1175"/>
                <a:gd name="T62" fmla="*/ 243 w 441"/>
                <a:gd name="T63" fmla="*/ 622 h 1175"/>
                <a:gd name="T64" fmla="*/ 252 w 441"/>
                <a:gd name="T65" fmla="*/ 582 h 1175"/>
                <a:gd name="T66" fmla="*/ 255 w 441"/>
                <a:gd name="T67" fmla="*/ 527 h 1175"/>
                <a:gd name="T68" fmla="*/ 249 w 441"/>
                <a:gd name="T69" fmla="*/ 501 h 1175"/>
                <a:gd name="T70" fmla="*/ 258 w 441"/>
                <a:gd name="T71" fmla="*/ 471 h 1175"/>
                <a:gd name="T72" fmla="*/ 246 w 441"/>
                <a:gd name="T73" fmla="*/ 445 h 1175"/>
                <a:gd name="T74" fmla="*/ 228 w 441"/>
                <a:gd name="T75" fmla="*/ 429 h 1175"/>
                <a:gd name="T76" fmla="*/ 207 w 441"/>
                <a:gd name="T77" fmla="*/ 380 h 1175"/>
                <a:gd name="T78" fmla="*/ 198 w 441"/>
                <a:gd name="T79" fmla="*/ 370 h 1175"/>
                <a:gd name="T80" fmla="*/ 195 w 441"/>
                <a:gd name="T81" fmla="*/ 357 h 1175"/>
                <a:gd name="T82" fmla="*/ 228 w 441"/>
                <a:gd name="T83" fmla="*/ 262 h 1175"/>
                <a:gd name="T84" fmla="*/ 228 w 441"/>
                <a:gd name="T85" fmla="*/ 245 h 1175"/>
                <a:gd name="T86" fmla="*/ 213 w 441"/>
                <a:gd name="T87" fmla="*/ 229 h 1175"/>
                <a:gd name="T88" fmla="*/ 201 w 441"/>
                <a:gd name="T89" fmla="*/ 226 h 1175"/>
                <a:gd name="T90" fmla="*/ 192 w 441"/>
                <a:gd name="T91" fmla="*/ 219 h 1175"/>
                <a:gd name="T92" fmla="*/ 198 w 441"/>
                <a:gd name="T93" fmla="*/ 209 h 1175"/>
                <a:gd name="T94" fmla="*/ 0 w 441"/>
                <a:gd name="T95" fmla="*/ 16 h 1175"/>
                <a:gd name="T96" fmla="*/ 0 w 441"/>
                <a:gd name="T97" fmla="*/ 0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1" h="1175">
                  <a:moveTo>
                    <a:pt x="0" y="0"/>
                  </a:moveTo>
                  <a:lnTo>
                    <a:pt x="441" y="435"/>
                  </a:lnTo>
                  <a:lnTo>
                    <a:pt x="30" y="1175"/>
                  </a:lnTo>
                  <a:lnTo>
                    <a:pt x="21" y="1172"/>
                  </a:lnTo>
                  <a:lnTo>
                    <a:pt x="21" y="1165"/>
                  </a:lnTo>
                  <a:lnTo>
                    <a:pt x="18" y="1159"/>
                  </a:lnTo>
                  <a:lnTo>
                    <a:pt x="21" y="1126"/>
                  </a:lnTo>
                  <a:lnTo>
                    <a:pt x="27" y="1087"/>
                  </a:lnTo>
                  <a:lnTo>
                    <a:pt x="39" y="1044"/>
                  </a:lnTo>
                  <a:lnTo>
                    <a:pt x="48" y="992"/>
                  </a:lnTo>
                  <a:lnTo>
                    <a:pt x="45" y="979"/>
                  </a:lnTo>
                  <a:lnTo>
                    <a:pt x="36" y="956"/>
                  </a:lnTo>
                  <a:lnTo>
                    <a:pt x="45" y="936"/>
                  </a:lnTo>
                  <a:lnTo>
                    <a:pt x="69" y="933"/>
                  </a:lnTo>
                  <a:lnTo>
                    <a:pt x="102" y="880"/>
                  </a:lnTo>
                  <a:lnTo>
                    <a:pt x="87" y="848"/>
                  </a:lnTo>
                  <a:lnTo>
                    <a:pt x="72" y="795"/>
                  </a:lnTo>
                  <a:lnTo>
                    <a:pt x="66" y="753"/>
                  </a:lnTo>
                  <a:lnTo>
                    <a:pt x="78" y="723"/>
                  </a:lnTo>
                  <a:lnTo>
                    <a:pt x="90" y="694"/>
                  </a:lnTo>
                  <a:lnTo>
                    <a:pt x="87" y="681"/>
                  </a:lnTo>
                  <a:lnTo>
                    <a:pt x="78" y="677"/>
                  </a:lnTo>
                  <a:lnTo>
                    <a:pt x="93" y="661"/>
                  </a:lnTo>
                  <a:lnTo>
                    <a:pt x="96" y="648"/>
                  </a:lnTo>
                  <a:lnTo>
                    <a:pt x="93" y="635"/>
                  </a:lnTo>
                  <a:lnTo>
                    <a:pt x="108" y="628"/>
                  </a:lnTo>
                  <a:lnTo>
                    <a:pt x="135" y="622"/>
                  </a:lnTo>
                  <a:lnTo>
                    <a:pt x="180" y="628"/>
                  </a:lnTo>
                  <a:lnTo>
                    <a:pt x="192" y="602"/>
                  </a:lnTo>
                  <a:lnTo>
                    <a:pt x="207" y="592"/>
                  </a:lnTo>
                  <a:lnTo>
                    <a:pt x="222" y="599"/>
                  </a:lnTo>
                  <a:lnTo>
                    <a:pt x="243" y="622"/>
                  </a:lnTo>
                  <a:lnTo>
                    <a:pt x="252" y="582"/>
                  </a:lnTo>
                  <a:lnTo>
                    <a:pt x="255" y="527"/>
                  </a:lnTo>
                  <a:lnTo>
                    <a:pt x="249" y="501"/>
                  </a:lnTo>
                  <a:lnTo>
                    <a:pt x="258" y="471"/>
                  </a:lnTo>
                  <a:lnTo>
                    <a:pt x="246" y="445"/>
                  </a:lnTo>
                  <a:lnTo>
                    <a:pt x="228" y="429"/>
                  </a:lnTo>
                  <a:lnTo>
                    <a:pt x="207" y="380"/>
                  </a:lnTo>
                  <a:lnTo>
                    <a:pt x="198" y="370"/>
                  </a:lnTo>
                  <a:lnTo>
                    <a:pt x="195" y="357"/>
                  </a:lnTo>
                  <a:lnTo>
                    <a:pt x="228" y="262"/>
                  </a:lnTo>
                  <a:lnTo>
                    <a:pt x="228" y="245"/>
                  </a:lnTo>
                  <a:lnTo>
                    <a:pt x="213" y="229"/>
                  </a:lnTo>
                  <a:lnTo>
                    <a:pt x="201" y="226"/>
                  </a:lnTo>
                  <a:lnTo>
                    <a:pt x="192" y="219"/>
                  </a:lnTo>
                  <a:lnTo>
                    <a:pt x="198" y="209"/>
                  </a:lnTo>
                  <a:lnTo>
                    <a:pt x="0" y="16"/>
                  </a:lnTo>
                  <a:lnTo>
                    <a:pt x="0" y="0"/>
                  </a:lnTo>
                  <a:close/>
                </a:path>
              </a:pathLst>
            </a:custGeom>
            <a:blipFill dpi="0" rotWithShape="0">
              <a:blip r:embed="rId7" cstate="print"/>
              <a:srcRect/>
              <a:tile tx="0" ty="0" sx="100000" sy="100000" flip="none" algn="tl"/>
            </a:blipFill>
            <a:ln w="4763">
              <a:solidFill>
                <a:srgbClr val="000000"/>
              </a:solidFill>
              <a:prstDash val="solid"/>
              <a:round/>
              <a:headEnd/>
              <a:tailEnd/>
            </a:ln>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103658" name="Rectangle 238"/>
            <p:cNvSpPr>
              <a:spLocks noChangeArrowheads="1"/>
            </p:cNvSpPr>
            <p:nvPr/>
          </p:nvSpPr>
          <p:spPr bwMode="auto">
            <a:xfrm>
              <a:off x="4722" y="2719"/>
              <a:ext cx="35" cy="58"/>
            </a:xfrm>
            <a:prstGeom prst="rect">
              <a:avLst/>
            </a:prstGeom>
            <a:noFill/>
            <a:ln w="9525">
              <a:noFill/>
              <a:miter lim="800000"/>
              <a:headEnd/>
              <a:tailEnd/>
            </a:ln>
          </p:spPr>
          <p:txBody>
            <a:bodyPr wrap="none" lIns="0" tIns="0" rIns="0" bIns="0">
              <a:spAutoFit/>
            </a:bodyPr>
            <a:lstStyle/>
            <a:p>
              <a:pPr eaLnBrk="1" hangingPunct="1"/>
              <a:r>
                <a:rPr lang="en-US" sz="600" dirty="0">
                  <a:solidFill>
                    <a:srgbClr val="000000"/>
                  </a:solidFill>
                  <a:latin typeface="Times New Roman" pitchFamily="18" charset="0"/>
                </a:rPr>
                <a:t>D</a:t>
              </a:r>
              <a:endParaRPr lang="en-US" dirty="0">
                <a:solidFill>
                  <a:srgbClr val="000000"/>
                </a:solidFill>
                <a:latin typeface="Arial" charset="0"/>
              </a:endParaRPr>
            </a:p>
          </p:txBody>
        </p:sp>
        <p:sp>
          <p:nvSpPr>
            <p:cNvPr id="103659" name="Rectangle 239"/>
            <p:cNvSpPr>
              <a:spLocks noChangeArrowheads="1"/>
            </p:cNvSpPr>
            <p:nvPr/>
          </p:nvSpPr>
          <p:spPr bwMode="auto">
            <a:xfrm>
              <a:off x="4746" y="2719"/>
              <a:ext cx="16" cy="58"/>
            </a:xfrm>
            <a:prstGeom prst="rect">
              <a:avLst/>
            </a:prstGeom>
            <a:noFill/>
            <a:ln w="9525">
              <a:noFill/>
              <a:miter lim="800000"/>
              <a:headEnd/>
              <a:tailEnd/>
            </a:ln>
          </p:spPr>
          <p:txBody>
            <a:bodyPr wrap="none" lIns="0" tIns="0" rIns="0" bIns="0">
              <a:spAutoFit/>
            </a:bodyPr>
            <a:lstStyle/>
            <a:p>
              <a:pPr eaLnBrk="1" hangingPunct="1"/>
              <a:r>
                <a:rPr lang="en-US" sz="600" dirty="0">
                  <a:solidFill>
                    <a:srgbClr val="000000"/>
                  </a:solidFill>
                  <a:latin typeface="Times New Roman" pitchFamily="18" charset="0"/>
                </a:rPr>
                <a:t>r</a:t>
              </a:r>
              <a:endParaRPr lang="en-US" dirty="0">
                <a:solidFill>
                  <a:srgbClr val="000000"/>
                </a:solidFill>
                <a:latin typeface="Arial" charset="0"/>
              </a:endParaRPr>
            </a:p>
          </p:txBody>
        </p:sp>
        <p:sp>
          <p:nvSpPr>
            <p:cNvPr id="103660" name="Rectangle 240"/>
            <p:cNvSpPr>
              <a:spLocks noChangeArrowheads="1"/>
            </p:cNvSpPr>
            <p:nvPr/>
          </p:nvSpPr>
          <p:spPr bwMode="auto">
            <a:xfrm>
              <a:off x="4761" y="2719"/>
              <a:ext cx="13" cy="58"/>
            </a:xfrm>
            <a:prstGeom prst="rect">
              <a:avLst/>
            </a:prstGeom>
            <a:noFill/>
            <a:ln w="9525">
              <a:noFill/>
              <a:miter lim="800000"/>
              <a:headEnd/>
              <a:tailEnd/>
            </a:ln>
          </p:spPr>
          <p:txBody>
            <a:bodyPr wrap="none" lIns="0" tIns="0" rIns="0" bIns="0">
              <a:spAutoFit/>
            </a:bodyPr>
            <a:lstStyle/>
            <a:p>
              <a:pPr eaLnBrk="1" hangingPunct="1"/>
              <a:r>
                <a:rPr lang="en-US" sz="600" dirty="0" err="1">
                  <a:solidFill>
                    <a:srgbClr val="000000"/>
                  </a:solidFill>
                  <a:latin typeface="Times New Roman" pitchFamily="18" charset="0"/>
                </a:rPr>
                <a:t>i</a:t>
              </a:r>
              <a:endParaRPr lang="en-US" dirty="0">
                <a:solidFill>
                  <a:srgbClr val="000000"/>
                </a:solidFill>
                <a:latin typeface="Arial" charset="0"/>
              </a:endParaRPr>
            </a:p>
          </p:txBody>
        </p:sp>
        <p:sp>
          <p:nvSpPr>
            <p:cNvPr id="103661" name="Rectangle 241"/>
            <p:cNvSpPr>
              <a:spLocks noChangeArrowheads="1"/>
            </p:cNvSpPr>
            <p:nvPr/>
          </p:nvSpPr>
          <p:spPr bwMode="auto">
            <a:xfrm>
              <a:off x="4770" y="2719"/>
              <a:ext cx="24" cy="58"/>
            </a:xfrm>
            <a:prstGeom prst="rect">
              <a:avLst/>
            </a:prstGeom>
            <a:noFill/>
            <a:ln w="9525">
              <a:noFill/>
              <a:miter lim="800000"/>
              <a:headEnd/>
              <a:tailEnd/>
            </a:ln>
          </p:spPr>
          <p:txBody>
            <a:bodyPr wrap="none" lIns="0" tIns="0" rIns="0" bIns="0">
              <a:spAutoFit/>
            </a:bodyPr>
            <a:lstStyle/>
            <a:p>
              <a:pPr eaLnBrk="1" hangingPunct="1"/>
              <a:r>
                <a:rPr lang="en-US" sz="600">
                  <a:solidFill>
                    <a:srgbClr val="000000"/>
                  </a:solidFill>
                  <a:latin typeface="Times New Roman" pitchFamily="18" charset="0"/>
                </a:rPr>
                <a:t>n</a:t>
              </a:r>
              <a:endParaRPr lang="en-US">
                <a:solidFill>
                  <a:srgbClr val="000000"/>
                </a:solidFill>
                <a:latin typeface="Arial" charset="0"/>
              </a:endParaRPr>
            </a:p>
          </p:txBody>
        </p:sp>
        <p:sp>
          <p:nvSpPr>
            <p:cNvPr id="103662" name="Rectangle 242"/>
            <p:cNvSpPr>
              <a:spLocks noChangeArrowheads="1"/>
            </p:cNvSpPr>
            <p:nvPr/>
          </p:nvSpPr>
          <p:spPr bwMode="auto">
            <a:xfrm>
              <a:off x="4788" y="2719"/>
              <a:ext cx="24" cy="58"/>
            </a:xfrm>
            <a:prstGeom prst="rect">
              <a:avLst/>
            </a:prstGeom>
            <a:noFill/>
            <a:ln w="9525">
              <a:noFill/>
              <a:miter lim="800000"/>
              <a:headEnd/>
              <a:tailEnd/>
            </a:ln>
          </p:spPr>
          <p:txBody>
            <a:bodyPr wrap="none" lIns="0" tIns="0" rIns="0" bIns="0">
              <a:spAutoFit/>
            </a:bodyPr>
            <a:lstStyle/>
            <a:p>
              <a:pPr eaLnBrk="1" hangingPunct="1"/>
              <a:r>
                <a:rPr lang="en-US" sz="600">
                  <a:solidFill>
                    <a:srgbClr val="000000"/>
                  </a:solidFill>
                  <a:latin typeface="Times New Roman" pitchFamily="18" charset="0"/>
                </a:rPr>
                <a:t>k</a:t>
              </a:r>
              <a:endParaRPr lang="en-US">
                <a:solidFill>
                  <a:srgbClr val="000000"/>
                </a:solidFill>
                <a:latin typeface="Arial" charset="0"/>
              </a:endParaRPr>
            </a:p>
          </p:txBody>
        </p:sp>
        <p:sp>
          <p:nvSpPr>
            <p:cNvPr id="103663" name="Rectangle 243"/>
            <p:cNvSpPr>
              <a:spLocks noChangeArrowheads="1"/>
            </p:cNvSpPr>
            <p:nvPr/>
          </p:nvSpPr>
          <p:spPr bwMode="auto">
            <a:xfrm>
              <a:off x="4806" y="2719"/>
              <a:ext cx="13" cy="58"/>
            </a:xfrm>
            <a:prstGeom prst="rect">
              <a:avLst/>
            </a:prstGeom>
            <a:noFill/>
            <a:ln w="9525">
              <a:noFill/>
              <a:miter lim="800000"/>
              <a:headEnd/>
              <a:tailEnd/>
            </a:ln>
          </p:spPr>
          <p:txBody>
            <a:bodyPr wrap="none" lIns="0" tIns="0" rIns="0" bIns="0">
              <a:spAutoFit/>
            </a:bodyPr>
            <a:lstStyle/>
            <a:p>
              <a:pPr eaLnBrk="1" hangingPunct="1"/>
              <a:r>
                <a:rPr lang="en-US" sz="600">
                  <a:solidFill>
                    <a:srgbClr val="000000"/>
                  </a:solidFill>
                  <a:latin typeface="Times New Roman" pitchFamily="18" charset="0"/>
                </a:rPr>
                <a:t>i</a:t>
              </a:r>
              <a:endParaRPr lang="en-US">
                <a:solidFill>
                  <a:srgbClr val="000000"/>
                </a:solidFill>
                <a:latin typeface="Arial" charset="0"/>
              </a:endParaRPr>
            </a:p>
          </p:txBody>
        </p:sp>
        <p:sp>
          <p:nvSpPr>
            <p:cNvPr id="103664" name="Rectangle 244"/>
            <p:cNvSpPr>
              <a:spLocks noChangeArrowheads="1"/>
            </p:cNvSpPr>
            <p:nvPr/>
          </p:nvSpPr>
          <p:spPr bwMode="auto">
            <a:xfrm>
              <a:off x="4818" y="2719"/>
              <a:ext cx="24" cy="58"/>
            </a:xfrm>
            <a:prstGeom prst="rect">
              <a:avLst/>
            </a:prstGeom>
            <a:noFill/>
            <a:ln w="9525">
              <a:noFill/>
              <a:miter lim="800000"/>
              <a:headEnd/>
              <a:tailEnd/>
            </a:ln>
          </p:spPr>
          <p:txBody>
            <a:bodyPr wrap="none" lIns="0" tIns="0" rIns="0" bIns="0">
              <a:spAutoFit/>
            </a:bodyPr>
            <a:lstStyle/>
            <a:p>
              <a:pPr eaLnBrk="1" hangingPunct="1"/>
              <a:r>
                <a:rPr lang="en-US" sz="600">
                  <a:solidFill>
                    <a:srgbClr val="000000"/>
                  </a:solidFill>
                  <a:latin typeface="Times New Roman" pitchFamily="18" charset="0"/>
                </a:rPr>
                <a:t>n</a:t>
              </a:r>
              <a:endParaRPr lang="en-US">
                <a:solidFill>
                  <a:srgbClr val="000000"/>
                </a:solidFill>
                <a:latin typeface="Arial" charset="0"/>
              </a:endParaRPr>
            </a:p>
          </p:txBody>
        </p:sp>
        <p:sp>
          <p:nvSpPr>
            <p:cNvPr id="103665" name="Rectangle 245"/>
            <p:cNvSpPr>
              <a:spLocks noChangeArrowheads="1"/>
            </p:cNvSpPr>
            <p:nvPr/>
          </p:nvSpPr>
          <p:spPr bwMode="auto">
            <a:xfrm>
              <a:off x="4836" y="2719"/>
              <a:ext cx="24" cy="58"/>
            </a:xfrm>
            <a:prstGeom prst="rect">
              <a:avLst/>
            </a:prstGeom>
            <a:noFill/>
            <a:ln w="9525">
              <a:noFill/>
              <a:miter lim="800000"/>
              <a:headEnd/>
              <a:tailEnd/>
            </a:ln>
          </p:spPr>
          <p:txBody>
            <a:bodyPr wrap="none" lIns="0" tIns="0" rIns="0" bIns="0">
              <a:spAutoFit/>
            </a:bodyPr>
            <a:lstStyle/>
            <a:p>
              <a:pPr eaLnBrk="1" hangingPunct="1"/>
              <a:r>
                <a:rPr lang="en-US" sz="600">
                  <a:solidFill>
                    <a:srgbClr val="000000"/>
                  </a:solidFill>
                  <a:latin typeface="Times New Roman" pitchFamily="18" charset="0"/>
                </a:rPr>
                <a:t>g</a:t>
              </a:r>
              <a:endParaRPr lang="en-US">
                <a:solidFill>
                  <a:srgbClr val="000000"/>
                </a:solidFill>
                <a:latin typeface="Arial" charset="0"/>
              </a:endParaRPr>
            </a:p>
          </p:txBody>
        </p:sp>
        <p:sp>
          <p:nvSpPr>
            <p:cNvPr id="103666" name="Rectangle 246"/>
            <p:cNvSpPr>
              <a:spLocks noChangeArrowheads="1"/>
            </p:cNvSpPr>
            <p:nvPr/>
          </p:nvSpPr>
          <p:spPr bwMode="auto">
            <a:xfrm>
              <a:off x="4854" y="2719"/>
              <a:ext cx="12" cy="58"/>
            </a:xfrm>
            <a:prstGeom prst="rect">
              <a:avLst/>
            </a:prstGeom>
            <a:noFill/>
            <a:ln w="9525">
              <a:noFill/>
              <a:miter lim="800000"/>
              <a:headEnd/>
              <a:tailEnd/>
            </a:ln>
          </p:spPr>
          <p:txBody>
            <a:bodyPr wrap="none" lIns="0" tIns="0" rIns="0" bIns="0">
              <a:spAutoFit/>
            </a:bodyPr>
            <a:lstStyle/>
            <a:p>
              <a:pPr eaLnBrk="1" hangingPunct="1"/>
              <a:r>
                <a:rPr lang="en-US" sz="600">
                  <a:solidFill>
                    <a:srgbClr val="000000"/>
                  </a:solidFill>
                  <a:latin typeface="Times New Roman" pitchFamily="18" charset="0"/>
                </a:rPr>
                <a:t> </a:t>
              </a:r>
              <a:endParaRPr lang="en-US">
                <a:solidFill>
                  <a:srgbClr val="000000"/>
                </a:solidFill>
                <a:latin typeface="Arial" charset="0"/>
              </a:endParaRPr>
            </a:p>
          </p:txBody>
        </p:sp>
        <p:sp>
          <p:nvSpPr>
            <p:cNvPr id="103667" name="Rectangle 247"/>
            <p:cNvSpPr>
              <a:spLocks noChangeArrowheads="1"/>
            </p:cNvSpPr>
            <p:nvPr/>
          </p:nvSpPr>
          <p:spPr bwMode="auto">
            <a:xfrm>
              <a:off x="4863" y="2719"/>
              <a:ext cx="45" cy="58"/>
            </a:xfrm>
            <a:prstGeom prst="rect">
              <a:avLst/>
            </a:prstGeom>
            <a:noFill/>
            <a:ln w="9525">
              <a:noFill/>
              <a:miter lim="800000"/>
              <a:headEnd/>
              <a:tailEnd/>
            </a:ln>
          </p:spPr>
          <p:txBody>
            <a:bodyPr wrap="none" lIns="0" tIns="0" rIns="0" bIns="0">
              <a:spAutoFit/>
            </a:bodyPr>
            <a:lstStyle/>
            <a:p>
              <a:pPr eaLnBrk="1" hangingPunct="1"/>
              <a:r>
                <a:rPr lang="en-US" sz="600">
                  <a:solidFill>
                    <a:srgbClr val="000000"/>
                  </a:solidFill>
                  <a:latin typeface="Times New Roman" pitchFamily="18" charset="0"/>
                </a:rPr>
                <a:t>W</a:t>
              </a:r>
              <a:endParaRPr lang="en-US">
                <a:solidFill>
                  <a:srgbClr val="000000"/>
                </a:solidFill>
                <a:latin typeface="Arial" charset="0"/>
              </a:endParaRPr>
            </a:p>
          </p:txBody>
        </p:sp>
        <p:sp>
          <p:nvSpPr>
            <p:cNvPr id="103668" name="Rectangle 248"/>
            <p:cNvSpPr>
              <a:spLocks noChangeArrowheads="1"/>
            </p:cNvSpPr>
            <p:nvPr/>
          </p:nvSpPr>
          <p:spPr bwMode="auto">
            <a:xfrm>
              <a:off x="4899" y="2719"/>
              <a:ext cx="21" cy="58"/>
            </a:xfrm>
            <a:prstGeom prst="rect">
              <a:avLst/>
            </a:prstGeom>
            <a:noFill/>
            <a:ln w="9525">
              <a:noFill/>
              <a:miter lim="800000"/>
              <a:headEnd/>
              <a:tailEnd/>
            </a:ln>
          </p:spPr>
          <p:txBody>
            <a:bodyPr wrap="none" lIns="0" tIns="0" rIns="0" bIns="0">
              <a:spAutoFit/>
            </a:bodyPr>
            <a:lstStyle/>
            <a:p>
              <a:pPr eaLnBrk="1" hangingPunct="1"/>
              <a:r>
                <a:rPr lang="en-US" sz="600">
                  <a:solidFill>
                    <a:srgbClr val="000000"/>
                  </a:solidFill>
                  <a:latin typeface="Times New Roman" pitchFamily="18" charset="0"/>
                </a:rPr>
                <a:t>a</a:t>
              </a:r>
              <a:endParaRPr lang="en-US">
                <a:solidFill>
                  <a:srgbClr val="000000"/>
                </a:solidFill>
                <a:latin typeface="Arial" charset="0"/>
              </a:endParaRPr>
            </a:p>
          </p:txBody>
        </p:sp>
        <p:sp>
          <p:nvSpPr>
            <p:cNvPr id="103669" name="Rectangle 249"/>
            <p:cNvSpPr>
              <a:spLocks noChangeArrowheads="1"/>
            </p:cNvSpPr>
            <p:nvPr/>
          </p:nvSpPr>
          <p:spPr bwMode="auto">
            <a:xfrm>
              <a:off x="4914" y="2719"/>
              <a:ext cx="13" cy="58"/>
            </a:xfrm>
            <a:prstGeom prst="rect">
              <a:avLst/>
            </a:prstGeom>
            <a:noFill/>
            <a:ln w="9525">
              <a:noFill/>
              <a:miter lim="800000"/>
              <a:headEnd/>
              <a:tailEnd/>
            </a:ln>
          </p:spPr>
          <p:txBody>
            <a:bodyPr wrap="none" lIns="0" tIns="0" rIns="0" bIns="0">
              <a:spAutoFit/>
            </a:bodyPr>
            <a:lstStyle/>
            <a:p>
              <a:pPr eaLnBrk="1" hangingPunct="1"/>
              <a:r>
                <a:rPr lang="en-US" sz="600">
                  <a:solidFill>
                    <a:srgbClr val="000000"/>
                  </a:solidFill>
                  <a:latin typeface="Times New Roman" pitchFamily="18" charset="0"/>
                </a:rPr>
                <a:t>t</a:t>
              </a:r>
              <a:endParaRPr lang="en-US">
                <a:solidFill>
                  <a:srgbClr val="000000"/>
                </a:solidFill>
                <a:latin typeface="Arial" charset="0"/>
              </a:endParaRPr>
            </a:p>
          </p:txBody>
        </p:sp>
        <p:sp>
          <p:nvSpPr>
            <p:cNvPr id="103670" name="Rectangle 250"/>
            <p:cNvSpPr>
              <a:spLocks noChangeArrowheads="1"/>
            </p:cNvSpPr>
            <p:nvPr/>
          </p:nvSpPr>
          <p:spPr bwMode="auto">
            <a:xfrm>
              <a:off x="4923" y="2719"/>
              <a:ext cx="21" cy="58"/>
            </a:xfrm>
            <a:prstGeom prst="rect">
              <a:avLst/>
            </a:prstGeom>
            <a:noFill/>
            <a:ln w="9525">
              <a:noFill/>
              <a:miter lim="800000"/>
              <a:headEnd/>
              <a:tailEnd/>
            </a:ln>
          </p:spPr>
          <p:txBody>
            <a:bodyPr wrap="none" lIns="0" tIns="0" rIns="0" bIns="0">
              <a:spAutoFit/>
            </a:bodyPr>
            <a:lstStyle/>
            <a:p>
              <a:pPr eaLnBrk="1" hangingPunct="1"/>
              <a:r>
                <a:rPr lang="en-US" sz="600">
                  <a:solidFill>
                    <a:srgbClr val="000000"/>
                  </a:solidFill>
                  <a:latin typeface="Times New Roman" pitchFamily="18" charset="0"/>
                </a:rPr>
                <a:t>e</a:t>
              </a:r>
              <a:endParaRPr lang="en-US">
                <a:solidFill>
                  <a:srgbClr val="000000"/>
                </a:solidFill>
                <a:latin typeface="Arial" charset="0"/>
              </a:endParaRPr>
            </a:p>
          </p:txBody>
        </p:sp>
        <p:sp>
          <p:nvSpPr>
            <p:cNvPr id="103671" name="Rectangle 251"/>
            <p:cNvSpPr>
              <a:spLocks noChangeArrowheads="1"/>
            </p:cNvSpPr>
            <p:nvPr/>
          </p:nvSpPr>
          <p:spPr bwMode="auto">
            <a:xfrm>
              <a:off x="4941" y="2719"/>
              <a:ext cx="16" cy="58"/>
            </a:xfrm>
            <a:prstGeom prst="rect">
              <a:avLst/>
            </a:prstGeom>
            <a:noFill/>
            <a:ln w="9525">
              <a:noFill/>
              <a:miter lim="800000"/>
              <a:headEnd/>
              <a:tailEnd/>
            </a:ln>
          </p:spPr>
          <p:txBody>
            <a:bodyPr wrap="none" lIns="0" tIns="0" rIns="0" bIns="0">
              <a:spAutoFit/>
            </a:bodyPr>
            <a:lstStyle/>
            <a:p>
              <a:pPr eaLnBrk="1" hangingPunct="1"/>
              <a:r>
                <a:rPr lang="en-US" sz="600">
                  <a:solidFill>
                    <a:srgbClr val="000000"/>
                  </a:solidFill>
                  <a:latin typeface="Times New Roman" pitchFamily="18" charset="0"/>
                </a:rPr>
                <a:t>r</a:t>
              </a:r>
              <a:endParaRPr lang="en-US">
                <a:solidFill>
                  <a:srgbClr val="000000"/>
                </a:solidFill>
                <a:latin typeface="Arial" charset="0"/>
              </a:endParaRPr>
            </a:p>
          </p:txBody>
        </p:sp>
        <p:sp>
          <p:nvSpPr>
            <p:cNvPr id="980220" name="Line 252"/>
            <p:cNvSpPr>
              <a:spLocks noChangeShapeType="1"/>
            </p:cNvSpPr>
            <p:nvPr/>
          </p:nvSpPr>
          <p:spPr bwMode="auto">
            <a:xfrm flipV="1">
              <a:off x="2547" y="1364"/>
              <a:ext cx="309" cy="615"/>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21" name="Line 253"/>
            <p:cNvSpPr>
              <a:spLocks noChangeShapeType="1"/>
            </p:cNvSpPr>
            <p:nvPr/>
          </p:nvSpPr>
          <p:spPr bwMode="auto">
            <a:xfrm flipH="1" flipV="1">
              <a:off x="2541" y="1976"/>
              <a:ext cx="9" cy="6"/>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22" name="Line 254"/>
            <p:cNvSpPr>
              <a:spLocks noChangeShapeType="1"/>
            </p:cNvSpPr>
            <p:nvPr/>
          </p:nvSpPr>
          <p:spPr bwMode="auto">
            <a:xfrm flipH="1" flipV="1">
              <a:off x="2562" y="1933"/>
              <a:ext cx="9"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23" name="Line 255"/>
            <p:cNvSpPr>
              <a:spLocks noChangeShapeType="1"/>
            </p:cNvSpPr>
            <p:nvPr/>
          </p:nvSpPr>
          <p:spPr bwMode="auto">
            <a:xfrm flipH="1" flipV="1">
              <a:off x="2583" y="1894"/>
              <a:ext cx="9"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24" name="Line 256"/>
            <p:cNvSpPr>
              <a:spLocks noChangeShapeType="1"/>
            </p:cNvSpPr>
            <p:nvPr/>
          </p:nvSpPr>
          <p:spPr bwMode="auto">
            <a:xfrm flipH="1" flipV="1">
              <a:off x="2604" y="1851"/>
              <a:ext cx="9"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25" name="Line 257"/>
            <p:cNvSpPr>
              <a:spLocks noChangeShapeType="1"/>
            </p:cNvSpPr>
            <p:nvPr/>
          </p:nvSpPr>
          <p:spPr bwMode="auto">
            <a:xfrm flipH="1" flipV="1">
              <a:off x="2625" y="1809"/>
              <a:ext cx="9" cy="6"/>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26" name="Line 258"/>
            <p:cNvSpPr>
              <a:spLocks noChangeShapeType="1"/>
            </p:cNvSpPr>
            <p:nvPr/>
          </p:nvSpPr>
          <p:spPr bwMode="auto">
            <a:xfrm flipH="1" flipV="1">
              <a:off x="2643" y="1770"/>
              <a:ext cx="12" cy="6"/>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27" name="Line 259"/>
            <p:cNvSpPr>
              <a:spLocks noChangeShapeType="1"/>
            </p:cNvSpPr>
            <p:nvPr/>
          </p:nvSpPr>
          <p:spPr bwMode="auto">
            <a:xfrm flipH="1" flipV="1">
              <a:off x="2664" y="1727"/>
              <a:ext cx="12"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28" name="Line 260"/>
            <p:cNvSpPr>
              <a:spLocks noChangeShapeType="1"/>
            </p:cNvSpPr>
            <p:nvPr/>
          </p:nvSpPr>
          <p:spPr bwMode="auto">
            <a:xfrm flipH="1" flipV="1">
              <a:off x="2685" y="1688"/>
              <a:ext cx="12" cy="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29" name="Line 261"/>
            <p:cNvSpPr>
              <a:spLocks noChangeShapeType="1"/>
            </p:cNvSpPr>
            <p:nvPr/>
          </p:nvSpPr>
          <p:spPr bwMode="auto">
            <a:xfrm flipH="1" flipV="1">
              <a:off x="2706" y="1645"/>
              <a:ext cx="12"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30" name="Line 262"/>
            <p:cNvSpPr>
              <a:spLocks noChangeShapeType="1"/>
            </p:cNvSpPr>
            <p:nvPr/>
          </p:nvSpPr>
          <p:spPr bwMode="auto">
            <a:xfrm flipH="1" flipV="1">
              <a:off x="2727" y="1603"/>
              <a:ext cx="12" cy="6"/>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31" name="Line 263"/>
            <p:cNvSpPr>
              <a:spLocks noChangeShapeType="1"/>
            </p:cNvSpPr>
            <p:nvPr/>
          </p:nvSpPr>
          <p:spPr bwMode="auto">
            <a:xfrm flipH="1" flipV="1">
              <a:off x="2748" y="1563"/>
              <a:ext cx="9"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32" name="Line 264"/>
            <p:cNvSpPr>
              <a:spLocks noChangeShapeType="1"/>
            </p:cNvSpPr>
            <p:nvPr/>
          </p:nvSpPr>
          <p:spPr bwMode="auto">
            <a:xfrm flipH="1" flipV="1">
              <a:off x="2769" y="1521"/>
              <a:ext cx="9" cy="6"/>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33" name="Line 265"/>
            <p:cNvSpPr>
              <a:spLocks noChangeShapeType="1"/>
            </p:cNvSpPr>
            <p:nvPr/>
          </p:nvSpPr>
          <p:spPr bwMode="auto">
            <a:xfrm flipH="1" flipV="1">
              <a:off x="2790" y="1478"/>
              <a:ext cx="9"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34" name="Line 266"/>
            <p:cNvSpPr>
              <a:spLocks noChangeShapeType="1"/>
            </p:cNvSpPr>
            <p:nvPr/>
          </p:nvSpPr>
          <p:spPr bwMode="auto">
            <a:xfrm flipH="1" flipV="1">
              <a:off x="2811" y="1439"/>
              <a:ext cx="9"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35" name="Line 267"/>
            <p:cNvSpPr>
              <a:spLocks noChangeShapeType="1"/>
            </p:cNvSpPr>
            <p:nvPr/>
          </p:nvSpPr>
          <p:spPr bwMode="auto">
            <a:xfrm flipH="1" flipV="1">
              <a:off x="2832" y="1396"/>
              <a:ext cx="9"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36" name="Line 268"/>
            <p:cNvSpPr>
              <a:spLocks noChangeShapeType="1"/>
            </p:cNvSpPr>
            <p:nvPr/>
          </p:nvSpPr>
          <p:spPr bwMode="auto">
            <a:xfrm>
              <a:off x="2856" y="1364"/>
              <a:ext cx="942" cy="93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37" name="Line 269"/>
            <p:cNvSpPr>
              <a:spLocks noChangeShapeType="1"/>
            </p:cNvSpPr>
            <p:nvPr/>
          </p:nvSpPr>
          <p:spPr bwMode="auto">
            <a:xfrm flipV="1">
              <a:off x="2853" y="1360"/>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38" name="Line 270"/>
            <p:cNvSpPr>
              <a:spLocks noChangeShapeType="1"/>
            </p:cNvSpPr>
            <p:nvPr/>
          </p:nvSpPr>
          <p:spPr bwMode="auto">
            <a:xfrm flipV="1">
              <a:off x="2883" y="1390"/>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39" name="Line 271"/>
            <p:cNvSpPr>
              <a:spLocks noChangeShapeType="1"/>
            </p:cNvSpPr>
            <p:nvPr/>
          </p:nvSpPr>
          <p:spPr bwMode="auto">
            <a:xfrm flipV="1">
              <a:off x="2916" y="1423"/>
              <a:ext cx="9" cy="9"/>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40" name="Line 272"/>
            <p:cNvSpPr>
              <a:spLocks noChangeShapeType="1"/>
            </p:cNvSpPr>
            <p:nvPr/>
          </p:nvSpPr>
          <p:spPr bwMode="auto">
            <a:xfrm flipV="1">
              <a:off x="2949" y="1455"/>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41" name="Line 273"/>
            <p:cNvSpPr>
              <a:spLocks noChangeShapeType="1"/>
            </p:cNvSpPr>
            <p:nvPr/>
          </p:nvSpPr>
          <p:spPr bwMode="auto">
            <a:xfrm flipV="1">
              <a:off x="2982" y="1485"/>
              <a:ext cx="6"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42" name="Line 274"/>
            <p:cNvSpPr>
              <a:spLocks noChangeShapeType="1"/>
            </p:cNvSpPr>
            <p:nvPr/>
          </p:nvSpPr>
          <p:spPr bwMode="auto">
            <a:xfrm flipV="1">
              <a:off x="3012" y="1518"/>
              <a:ext cx="9" cy="9"/>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43" name="Line 275"/>
            <p:cNvSpPr>
              <a:spLocks noChangeShapeType="1"/>
            </p:cNvSpPr>
            <p:nvPr/>
          </p:nvSpPr>
          <p:spPr bwMode="auto">
            <a:xfrm flipV="1">
              <a:off x="3045" y="1550"/>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44" name="Line 276"/>
            <p:cNvSpPr>
              <a:spLocks noChangeShapeType="1"/>
            </p:cNvSpPr>
            <p:nvPr/>
          </p:nvSpPr>
          <p:spPr bwMode="auto">
            <a:xfrm flipV="1">
              <a:off x="3078" y="1580"/>
              <a:ext cx="6"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45" name="Line 277"/>
            <p:cNvSpPr>
              <a:spLocks noChangeShapeType="1"/>
            </p:cNvSpPr>
            <p:nvPr/>
          </p:nvSpPr>
          <p:spPr bwMode="auto">
            <a:xfrm flipV="1">
              <a:off x="3108" y="1613"/>
              <a:ext cx="9" cy="9"/>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46" name="Line 278"/>
            <p:cNvSpPr>
              <a:spLocks noChangeShapeType="1"/>
            </p:cNvSpPr>
            <p:nvPr/>
          </p:nvSpPr>
          <p:spPr bwMode="auto">
            <a:xfrm flipV="1">
              <a:off x="3141" y="1645"/>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47" name="Line 279"/>
            <p:cNvSpPr>
              <a:spLocks noChangeShapeType="1"/>
            </p:cNvSpPr>
            <p:nvPr/>
          </p:nvSpPr>
          <p:spPr bwMode="auto">
            <a:xfrm flipV="1">
              <a:off x="3174" y="1675"/>
              <a:ext cx="6"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48" name="Line 280"/>
            <p:cNvSpPr>
              <a:spLocks noChangeShapeType="1"/>
            </p:cNvSpPr>
            <p:nvPr/>
          </p:nvSpPr>
          <p:spPr bwMode="auto">
            <a:xfrm flipV="1">
              <a:off x="3204" y="1707"/>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49" name="Line 281"/>
            <p:cNvSpPr>
              <a:spLocks noChangeShapeType="1"/>
            </p:cNvSpPr>
            <p:nvPr/>
          </p:nvSpPr>
          <p:spPr bwMode="auto">
            <a:xfrm flipV="1">
              <a:off x="3237" y="1740"/>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50" name="Line 282"/>
            <p:cNvSpPr>
              <a:spLocks noChangeShapeType="1"/>
            </p:cNvSpPr>
            <p:nvPr/>
          </p:nvSpPr>
          <p:spPr bwMode="auto">
            <a:xfrm flipV="1">
              <a:off x="3270" y="1770"/>
              <a:ext cx="6" cy="9"/>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51" name="Line 283"/>
            <p:cNvSpPr>
              <a:spLocks noChangeShapeType="1"/>
            </p:cNvSpPr>
            <p:nvPr/>
          </p:nvSpPr>
          <p:spPr bwMode="auto">
            <a:xfrm flipV="1">
              <a:off x="3300" y="1802"/>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52" name="Line 284"/>
            <p:cNvSpPr>
              <a:spLocks noChangeShapeType="1"/>
            </p:cNvSpPr>
            <p:nvPr/>
          </p:nvSpPr>
          <p:spPr bwMode="auto">
            <a:xfrm flipV="1">
              <a:off x="3333" y="1835"/>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53" name="Line 285"/>
            <p:cNvSpPr>
              <a:spLocks noChangeShapeType="1"/>
            </p:cNvSpPr>
            <p:nvPr/>
          </p:nvSpPr>
          <p:spPr bwMode="auto">
            <a:xfrm flipV="1">
              <a:off x="3366" y="1865"/>
              <a:ext cx="6" cy="9"/>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54" name="Line 286"/>
            <p:cNvSpPr>
              <a:spLocks noChangeShapeType="1"/>
            </p:cNvSpPr>
            <p:nvPr/>
          </p:nvSpPr>
          <p:spPr bwMode="auto">
            <a:xfrm flipV="1">
              <a:off x="3396" y="1897"/>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55" name="Line 287"/>
            <p:cNvSpPr>
              <a:spLocks noChangeShapeType="1"/>
            </p:cNvSpPr>
            <p:nvPr/>
          </p:nvSpPr>
          <p:spPr bwMode="auto">
            <a:xfrm flipV="1">
              <a:off x="3429" y="1930"/>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56" name="Line 288"/>
            <p:cNvSpPr>
              <a:spLocks noChangeShapeType="1"/>
            </p:cNvSpPr>
            <p:nvPr/>
          </p:nvSpPr>
          <p:spPr bwMode="auto">
            <a:xfrm flipV="1">
              <a:off x="3462" y="1960"/>
              <a:ext cx="6" cy="9"/>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57" name="Line 289"/>
            <p:cNvSpPr>
              <a:spLocks noChangeShapeType="1"/>
            </p:cNvSpPr>
            <p:nvPr/>
          </p:nvSpPr>
          <p:spPr bwMode="auto">
            <a:xfrm flipV="1">
              <a:off x="3492" y="1992"/>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58" name="Line 290"/>
            <p:cNvSpPr>
              <a:spLocks noChangeShapeType="1"/>
            </p:cNvSpPr>
            <p:nvPr/>
          </p:nvSpPr>
          <p:spPr bwMode="auto">
            <a:xfrm flipV="1">
              <a:off x="3525" y="2025"/>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59" name="Line 291"/>
            <p:cNvSpPr>
              <a:spLocks noChangeShapeType="1"/>
            </p:cNvSpPr>
            <p:nvPr/>
          </p:nvSpPr>
          <p:spPr bwMode="auto">
            <a:xfrm flipV="1">
              <a:off x="3558" y="2054"/>
              <a:ext cx="6"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60" name="Line 292"/>
            <p:cNvSpPr>
              <a:spLocks noChangeShapeType="1"/>
            </p:cNvSpPr>
            <p:nvPr/>
          </p:nvSpPr>
          <p:spPr bwMode="auto">
            <a:xfrm flipV="1">
              <a:off x="3588" y="2087"/>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61" name="Line 293"/>
            <p:cNvSpPr>
              <a:spLocks noChangeShapeType="1"/>
            </p:cNvSpPr>
            <p:nvPr/>
          </p:nvSpPr>
          <p:spPr bwMode="auto">
            <a:xfrm flipV="1">
              <a:off x="3621" y="2120"/>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62" name="Line 294"/>
            <p:cNvSpPr>
              <a:spLocks noChangeShapeType="1"/>
            </p:cNvSpPr>
            <p:nvPr/>
          </p:nvSpPr>
          <p:spPr bwMode="auto">
            <a:xfrm flipV="1">
              <a:off x="3654" y="2149"/>
              <a:ext cx="6"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63" name="Line 295"/>
            <p:cNvSpPr>
              <a:spLocks noChangeShapeType="1"/>
            </p:cNvSpPr>
            <p:nvPr/>
          </p:nvSpPr>
          <p:spPr bwMode="auto">
            <a:xfrm flipV="1">
              <a:off x="3684" y="2182"/>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64" name="Line 296"/>
            <p:cNvSpPr>
              <a:spLocks noChangeShapeType="1"/>
            </p:cNvSpPr>
            <p:nvPr/>
          </p:nvSpPr>
          <p:spPr bwMode="auto">
            <a:xfrm flipV="1">
              <a:off x="3717" y="2215"/>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65" name="Line 297"/>
            <p:cNvSpPr>
              <a:spLocks noChangeShapeType="1"/>
            </p:cNvSpPr>
            <p:nvPr/>
          </p:nvSpPr>
          <p:spPr bwMode="auto">
            <a:xfrm flipV="1">
              <a:off x="3750" y="2244"/>
              <a:ext cx="6"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66" name="Line 298"/>
            <p:cNvSpPr>
              <a:spLocks noChangeShapeType="1"/>
            </p:cNvSpPr>
            <p:nvPr/>
          </p:nvSpPr>
          <p:spPr bwMode="auto">
            <a:xfrm flipV="1">
              <a:off x="3780" y="2277"/>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67" name="Line 299"/>
            <p:cNvSpPr>
              <a:spLocks noChangeShapeType="1"/>
            </p:cNvSpPr>
            <p:nvPr/>
          </p:nvSpPr>
          <p:spPr bwMode="auto">
            <a:xfrm flipV="1">
              <a:off x="2049" y="2415"/>
              <a:ext cx="3" cy="22"/>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68" name="Line 300"/>
            <p:cNvSpPr>
              <a:spLocks noChangeShapeType="1"/>
            </p:cNvSpPr>
            <p:nvPr/>
          </p:nvSpPr>
          <p:spPr bwMode="auto">
            <a:xfrm flipH="1">
              <a:off x="2043" y="2437"/>
              <a:ext cx="12" cy="1"/>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69" name="Line 301"/>
            <p:cNvSpPr>
              <a:spLocks noChangeShapeType="1"/>
            </p:cNvSpPr>
            <p:nvPr/>
          </p:nvSpPr>
          <p:spPr bwMode="auto">
            <a:xfrm flipH="1" flipV="1">
              <a:off x="2046" y="2415"/>
              <a:ext cx="12" cy="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70" name="Line 302"/>
            <p:cNvSpPr>
              <a:spLocks noChangeShapeType="1"/>
            </p:cNvSpPr>
            <p:nvPr/>
          </p:nvSpPr>
          <p:spPr bwMode="auto">
            <a:xfrm flipV="1">
              <a:off x="2049" y="2437"/>
              <a:ext cx="1" cy="4"/>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71" name="Line 303"/>
            <p:cNvSpPr>
              <a:spLocks noChangeShapeType="1"/>
            </p:cNvSpPr>
            <p:nvPr/>
          </p:nvSpPr>
          <p:spPr bwMode="auto">
            <a:xfrm flipH="1" flipV="1">
              <a:off x="2043" y="2437"/>
              <a:ext cx="9"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72" name="Line 304"/>
            <p:cNvSpPr>
              <a:spLocks noChangeShapeType="1"/>
            </p:cNvSpPr>
            <p:nvPr/>
          </p:nvSpPr>
          <p:spPr bwMode="auto">
            <a:xfrm flipH="1" flipV="1">
              <a:off x="2046" y="2434"/>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73" name="Line 305"/>
            <p:cNvSpPr>
              <a:spLocks noChangeShapeType="1"/>
            </p:cNvSpPr>
            <p:nvPr/>
          </p:nvSpPr>
          <p:spPr bwMode="auto">
            <a:xfrm flipH="1" flipV="1">
              <a:off x="2043" y="2441"/>
              <a:ext cx="12" cy="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74" name="Line 306"/>
            <p:cNvSpPr>
              <a:spLocks noChangeShapeType="1"/>
            </p:cNvSpPr>
            <p:nvPr/>
          </p:nvSpPr>
          <p:spPr bwMode="auto">
            <a:xfrm flipH="1">
              <a:off x="2043" y="2441"/>
              <a:ext cx="12" cy="1"/>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75" name="Line 307"/>
            <p:cNvSpPr>
              <a:spLocks noChangeShapeType="1"/>
            </p:cNvSpPr>
            <p:nvPr/>
          </p:nvSpPr>
          <p:spPr bwMode="auto">
            <a:xfrm flipV="1">
              <a:off x="2502" y="1979"/>
              <a:ext cx="45" cy="494"/>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76" name="Line 308"/>
            <p:cNvSpPr>
              <a:spLocks noChangeShapeType="1"/>
            </p:cNvSpPr>
            <p:nvPr/>
          </p:nvSpPr>
          <p:spPr bwMode="auto">
            <a:xfrm flipH="1" flipV="1">
              <a:off x="2496" y="2473"/>
              <a:ext cx="12" cy="4"/>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77" name="Line 309"/>
            <p:cNvSpPr>
              <a:spLocks noChangeShapeType="1"/>
            </p:cNvSpPr>
            <p:nvPr/>
          </p:nvSpPr>
          <p:spPr bwMode="auto">
            <a:xfrm flipH="1">
              <a:off x="2499" y="2428"/>
              <a:ext cx="12" cy="1"/>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78" name="Line 310"/>
            <p:cNvSpPr>
              <a:spLocks noChangeShapeType="1"/>
            </p:cNvSpPr>
            <p:nvPr/>
          </p:nvSpPr>
          <p:spPr bwMode="auto">
            <a:xfrm flipH="1" flipV="1">
              <a:off x="2505" y="2379"/>
              <a:ext cx="12" cy="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79" name="Line 311"/>
            <p:cNvSpPr>
              <a:spLocks noChangeShapeType="1"/>
            </p:cNvSpPr>
            <p:nvPr/>
          </p:nvSpPr>
          <p:spPr bwMode="auto">
            <a:xfrm flipH="1" flipV="1">
              <a:off x="2508" y="2333"/>
              <a:ext cx="12" cy="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80" name="Line 312"/>
            <p:cNvSpPr>
              <a:spLocks noChangeShapeType="1"/>
            </p:cNvSpPr>
            <p:nvPr/>
          </p:nvSpPr>
          <p:spPr bwMode="auto">
            <a:xfrm flipH="1">
              <a:off x="2514" y="2287"/>
              <a:ext cx="12" cy="1"/>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81" name="Line 313"/>
            <p:cNvSpPr>
              <a:spLocks noChangeShapeType="1"/>
            </p:cNvSpPr>
            <p:nvPr/>
          </p:nvSpPr>
          <p:spPr bwMode="auto">
            <a:xfrm flipH="1" flipV="1">
              <a:off x="2517" y="2238"/>
              <a:ext cx="12" cy="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82" name="Line 314"/>
            <p:cNvSpPr>
              <a:spLocks noChangeShapeType="1"/>
            </p:cNvSpPr>
            <p:nvPr/>
          </p:nvSpPr>
          <p:spPr bwMode="auto">
            <a:xfrm flipH="1" flipV="1">
              <a:off x="2520" y="2192"/>
              <a:ext cx="12" cy="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83" name="Line 315"/>
            <p:cNvSpPr>
              <a:spLocks noChangeShapeType="1"/>
            </p:cNvSpPr>
            <p:nvPr/>
          </p:nvSpPr>
          <p:spPr bwMode="auto">
            <a:xfrm flipH="1">
              <a:off x="2526" y="2146"/>
              <a:ext cx="12" cy="1"/>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84" name="Line 316"/>
            <p:cNvSpPr>
              <a:spLocks noChangeShapeType="1"/>
            </p:cNvSpPr>
            <p:nvPr/>
          </p:nvSpPr>
          <p:spPr bwMode="auto">
            <a:xfrm flipH="1" flipV="1">
              <a:off x="2529" y="2097"/>
              <a:ext cx="12" cy="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85" name="Line 317"/>
            <p:cNvSpPr>
              <a:spLocks noChangeShapeType="1"/>
            </p:cNvSpPr>
            <p:nvPr/>
          </p:nvSpPr>
          <p:spPr bwMode="auto">
            <a:xfrm flipH="1" flipV="1">
              <a:off x="2532" y="2051"/>
              <a:ext cx="12" cy="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86" name="Line 318"/>
            <p:cNvSpPr>
              <a:spLocks noChangeShapeType="1"/>
            </p:cNvSpPr>
            <p:nvPr/>
          </p:nvSpPr>
          <p:spPr bwMode="auto">
            <a:xfrm flipH="1">
              <a:off x="2538" y="2005"/>
              <a:ext cx="12" cy="1"/>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87" name="Line 319"/>
            <p:cNvSpPr>
              <a:spLocks noChangeShapeType="1"/>
            </p:cNvSpPr>
            <p:nvPr/>
          </p:nvSpPr>
          <p:spPr bwMode="auto">
            <a:xfrm>
              <a:off x="2049" y="2441"/>
              <a:ext cx="144" cy="131"/>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88" name="Line 320"/>
            <p:cNvSpPr>
              <a:spLocks noChangeShapeType="1"/>
            </p:cNvSpPr>
            <p:nvPr/>
          </p:nvSpPr>
          <p:spPr bwMode="auto">
            <a:xfrm flipV="1">
              <a:off x="2043" y="2437"/>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89" name="Line 321"/>
            <p:cNvSpPr>
              <a:spLocks noChangeShapeType="1"/>
            </p:cNvSpPr>
            <p:nvPr/>
          </p:nvSpPr>
          <p:spPr bwMode="auto">
            <a:xfrm flipV="1">
              <a:off x="2079" y="2467"/>
              <a:ext cx="6"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90" name="Line 322"/>
            <p:cNvSpPr>
              <a:spLocks noChangeShapeType="1"/>
            </p:cNvSpPr>
            <p:nvPr/>
          </p:nvSpPr>
          <p:spPr bwMode="auto">
            <a:xfrm flipV="1">
              <a:off x="2112" y="2496"/>
              <a:ext cx="6"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91" name="Line 323"/>
            <p:cNvSpPr>
              <a:spLocks noChangeShapeType="1"/>
            </p:cNvSpPr>
            <p:nvPr/>
          </p:nvSpPr>
          <p:spPr bwMode="auto">
            <a:xfrm flipV="1">
              <a:off x="2145" y="2526"/>
              <a:ext cx="6"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92" name="Line 324"/>
            <p:cNvSpPr>
              <a:spLocks noChangeShapeType="1"/>
            </p:cNvSpPr>
            <p:nvPr/>
          </p:nvSpPr>
          <p:spPr bwMode="auto">
            <a:xfrm flipV="1">
              <a:off x="2178" y="2555"/>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93" name="Line 325"/>
            <p:cNvSpPr>
              <a:spLocks noChangeShapeType="1"/>
            </p:cNvSpPr>
            <p:nvPr/>
          </p:nvSpPr>
          <p:spPr bwMode="auto">
            <a:xfrm flipV="1">
              <a:off x="3168" y="3420"/>
              <a:ext cx="3" cy="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94" name="Line 326"/>
            <p:cNvSpPr>
              <a:spLocks noChangeShapeType="1"/>
            </p:cNvSpPr>
            <p:nvPr/>
          </p:nvSpPr>
          <p:spPr bwMode="auto">
            <a:xfrm flipH="1" flipV="1">
              <a:off x="3165" y="3420"/>
              <a:ext cx="9" cy="6"/>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95" name="Line 327"/>
            <p:cNvSpPr>
              <a:spLocks noChangeShapeType="1"/>
            </p:cNvSpPr>
            <p:nvPr/>
          </p:nvSpPr>
          <p:spPr bwMode="auto">
            <a:xfrm flipH="1" flipV="1">
              <a:off x="3165" y="3416"/>
              <a:ext cx="12"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96" name="Line 328"/>
            <p:cNvSpPr>
              <a:spLocks noChangeShapeType="1"/>
            </p:cNvSpPr>
            <p:nvPr/>
          </p:nvSpPr>
          <p:spPr bwMode="auto">
            <a:xfrm>
              <a:off x="2196" y="2575"/>
              <a:ext cx="942" cy="848"/>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97" name="Line 329"/>
            <p:cNvSpPr>
              <a:spLocks noChangeShapeType="1"/>
            </p:cNvSpPr>
            <p:nvPr/>
          </p:nvSpPr>
          <p:spPr bwMode="auto">
            <a:xfrm flipV="1">
              <a:off x="2190" y="2568"/>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98" name="Line 330"/>
            <p:cNvSpPr>
              <a:spLocks noChangeShapeType="1"/>
            </p:cNvSpPr>
            <p:nvPr/>
          </p:nvSpPr>
          <p:spPr bwMode="auto">
            <a:xfrm flipV="1">
              <a:off x="2226" y="2598"/>
              <a:ext cx="6"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299" name="Line 331"/>
            <p:cNvSpPr>
              <a:spLocks noChangeShapeType="1"/>
            </p:cNvSpPr>
            <p:nvPr/>
          </p:nvSpPr>
          <p:spPr bwMode="auto">
            <a:xfrm flipV="1">
              <a:off x="2259" y="2627"/>
              <a:ext cx="6" cy="1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00" name="Line 332"/>
            <p:cNvSpPr>
              <a:spLocks noChangeShapeType="1"/>
            </p:cNvSpPr>
            <p:nvPr/>
          </p:nvSpPr>
          <p:spPr bwMode="auto">
            <a:xfrm flipV="1">
              <a:off x="2292" y="2660"/>
              <a:ext cx="6"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01" name="Line 333"/>
            <p:cNvSpPr>
              <a:spLocks noChangeShapeType="1"/>
            </p:cNvSpPr>
            <p:nvPr/>
          </p:nvSpPr>
          <p:spPr bwMode="auto">
            <a:xfrm flipV="1">
              <a:off x="2325" y="2690"/>
              <a:ext cx="6" cy="9"/>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02" name="Line 334"/>
            <p:cNvSpPr>
              <a:spLocks noChangeShapeType="1"/>
            </p:cNvSpPr>
            <p:nvPr/>
          </p:nvSpPr>
          <p:spPr bwMode="auto">
            <a:xfrm flipV="1">
              <a:off x="2358" y="2719"/>
              <a:ext cx="6"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03" name="Line 335"/>
            <p:cNvSpPr>
              <a:spLocks noChangeShapeType="1"/>
            </p:cNvSpPr>
            <p:nvPr/>
          </p:nvSpPr>
          <p:spPr bwMode="auto">
            <a:xfrm flipV="1">
              <a:off x="2391" y="2748"/>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04" name="Line 336"/>
            <p:cNvSpPr>
              <a:spLocks noChangeShapeType="1"/>
            </p:cNvSpPr>
            <p:nvPr/>
          </p:nvSpPr>
          <p:spPr bwMode="auto">
            <a:xfrm flipV="1">
              <a:off x="2424" y="2778"/>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05" name="Line 337"/>
            <p:cNvSpPr>
              <a:spLocks noChangeShapeType="1"/>
            </p:cNvSpPr>
            <p:nvPr/>
          </p:nvSpPr>
          <p:spPr bwMode="auto">
            <a:xfrm flipV="1">
              <a:off x="2457" y="2807"/>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06" name="Line 338"/>
            <p:cNvSpPr>
              <a:spLocks noChangeShapeType="1"/>
            </p:cNvSpPr>
            <p:nvPr/>
          </p:nvSpPr>
          <p:spPr bwMode="auto">
            <a:xfrm flipV="1">
              <a:off x="2490" y="2840"/>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07" name="Line 339"/>
            <p:cNvSpPr>
              <a:spLocks noChangeShapeType="1"/>
            </p:cNvSpPr>
            <p:nvPr/>
          </p:nvSpPr>
          <p:spPr bwMode="auto">
            <a:xfrm flipV="1">
              <a:off x="2523" y="2870"/>
              <a:ext cx="9" cy="9"/>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08" name="Line 340"/>
            <p:cNvSpPr>
              <a:spLocks noChangeShapeType="1"/>
            </p:cNvSpPr>
            <p:nvPr/>
          </p:nvSpPr>
          <p:spPr bwMode="auto">
            <a:xfrm flipV="1">
              <a:off x="2559" y="2899"/>
              <a:ext cx="6"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09" name="Line 341"/>
            <p:cNvSpPr>
              <a:spLocks noChangeShapeType="1"/>
            </p:cNvSpPr>
            <p:nvPr/>
          </p:nvSpPr>
          <p:spPr bwMode="auto">
            <a:xfrm flipV="1">
              <a:off x="2592" y="2928"/>
              <a:ext cx="6"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10" name="Line 342"/>
            <p:cNvSpPr>
              <a:spLocks noChangeShapeType="1"/>
            </p:cNvSpPr>
            <p:nvPr/>
          </p:nvSpPr>
          <p:spPr bwMode="auto">
            <a:xfrm flipV="1">
              <a:off x="2625" y="2958"/>
              <a:ext cx="6"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11" name="Line 343"/>
            <p:cNvSpPr>
              <a:spLocks noChangeShapeType="1"/>
            </p:cNvSpPr>
            <p:nvPr/>
          </p:nvSpPr>
          <p:spPr bwMode="auto">
            <a:xfrm flipV="1">
              <a:off x="2658" y="2987"/>
              <a:ext cx="6"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12" name="Line 344"/>
            <p:cNvSpPr>
              <a:spLocks noChangeShapeType="1"/>
            </p:cNvSpPr>
            <p:nvPr/>
          </p:nvSpPr>
          <p:spPr bwMode="auto">
            <a:xfrm flipV="1">
              <a:off x="2691" y="3020"/>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13" name="Line 345"/>
            <p:cNvSpPr>
              <a:spLocks noChangeShapeType="1"/>
            </p:cNvSpPr>
            <p:nvPr/>
          </p:nvSpPr>
          <p:spPr bwMode="auto">
            <a:xfrm flipV="1">
              <a:off x="2724" y="3050"/>
              <a:ext cx="9" cy="9"/>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14" name="Line 346"/>
            <p:cNvSpPr>
              <a:spLocks noChangeShapeType="1"/>
            </p:cNvSpPr>
            <p:nvPr/>
          </p:nvSpPr>
          <p:spPr bwMode="auto">
            <a:xfrm flipV="1">
              <a:off x="2757" y="3079"/>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15" name="Line 347"/>
            <p:cNvSpPr>
              <a:spLocks noChangeShapeType="1"/>
            </p:cNvSpPr>
            <p:nvPr/>
          </p:nvSpPr>
          <p:spPr bwMode="auto">
            <a:xfrm flipV="1">
              <a:off x="2790" y="3109"/>
              <a:ext cx="9" cy="9"/>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16" name="Line 348"/>
            <p:cNvSpPr>
              <a:spLocks noChangeShapeType="1"/>
            </p:cNvSpPr>
            <p:nvPr/>
          </p:nvSpPr>
          <p:spPr bwMode="auto">
            <a:xfrm flipV="1">
              <a:off x="2823" y="3138"/>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17" name="Line 349"/>
            <p:cNvSpPr>
              <a:spLocks noChangeShapeType="1"/>
            </p:cNvSpPr>
            <p:nvPr/>
          </p:nvSpPr>
          <p:spPr bwMode="auto">
            <a:xfrm flipV="1">
              <a:off x="2859" y="3167"/>
              <a:ext cx="6"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18" name="Line 350"/>
            <p:cNvSpPr>
              <a:spLocks noChangeShapeType="1"/>
            </p:cNvSpPr>
            <p:nvPr/>
          </p:nvSpPr>
          <p:spPr bwMode="auto">
            <a:xfrm flipV="1">
              <a:off x="2892" y="3200"/>
              <a:ext cx="6"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19" name="Line 351"/>
            <p:cNvSpPr>
              <a:spLocks noChangeShapeType="1"/>
            </p:cNvSpPr>
            <p:nvPr/>
          </p:nvSpPr>
          <p:spPr bwMode="auto">
            <a:xfrm flipV="1">
              <a:off x="2925" y="3230"/>
              <a:ext cx="6" cy="9"/>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20" name="Line 352"/>
            <p:cNvSpPr>
              <a:spLocks noChangeShapeType="1"/>
            </p:cNvSpPr>
            <p:nvPr/>
          </p:nvSpPr>
          <p:spPr bwMode="auto">
            <a:xfrm flipV="1">
              <a:off x="2958" y="3259"/>
              <a:ext cx="6"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21" name="Line 353"/>
            <p:cNvSpPr>
              <a:spLocks noChangeShapeType="1"/>
            </p:cNvSpPr>
            <p:nvPr/>
          </p:nvSpPr>
          <p:spPr bwMode="auto">
            <a:xfrm flipV="1">
              <a:off x="2991" y="3289"/>
              <a:ext cx="9" cy="9"/>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22" name="Line 354"/>
            <p:cNvSpPr>
              <a:spLocks noChangeShapeType="1"/>
            </p:cNvSpPr>
            <p:nvPr/>
          </p:nvSpPr>
          <p:spPr bwMode="auto">
            <a:xfrm flipV="1">
              <a:off x="3024" y="3318"/>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23" name="Line 355"/>
            <p:cNvSpPr>
              <a:spLocks noChangeShapeType="1"/>
            </p:cNvSpPr>
            <p:nvPr/>
          </p:nvSpPr>
          <p:spPr bwMode="auto">
            <a:xfrm flipV="1">
              <a:off x="3057" y="3347"/>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24" name="Line 356"/>
            <p:cNvSpPr>
              <a:spLocks noChangeShapeType="1"/>
            </p:cNvSpPr>
            <p:nvPr/>
          </p:nvSpPr>
          <p:spPr bwMode="auto">
            <a:xfrm flipV="1">
              <a:off x="3090" y="3380"/>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25" name="Line 357"/>
            <p:cNvSpPr>
              <a:spLocks noChangeShapeType="1"/>
            </p:cNvSpPr>
            <p:nvPr/>
          </p:nvSpPr>
          <p:spPr bwMode="auto">
            <a:xfrm flipV="1">
              <a:off x="3123" y="3410"/>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26" name="Line 358"/>
            <p:cNvSpPr>
              <a:spLocks noChangeShapeType="1"/>
            </p:cNvSpPr>
            <p:nvPr/>
          </p:nvSpPr>
          <p:spPr bwMode="auto">
            <a:xfrm flipV="1">
              <a:off x="3177" y="3423"/>
              <a:ext cx="6" cy="1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27" name="Line 359"/>
            <p:cNvSpPr>
              <a:spLocks noChangeShapeType="1"/>
            </p:cNvSpPr>
            <p:nvPr/>
          </p:nvSpPr>
          <p:spPr bwMode="auto">
            <a:xfrm flipV="1">
              <a:off x="3177" y="3423"/>
              <a:ext cx="6" cy="1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28" name="Line 360"/>
            <p:cNvSpPr>
              <a:spLocks noChangeShapeType="1"/>
            </p:cNvSpPr>
            <p:nvPr/>
          </p:nvSpPr>
          <p:spPr bwMode="auto">
            <a:xfrm flipV="1">
              <a:off x="3183" y="2303"/>
              <a:ext cx="621" cy="1126"/>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29" name="Line 361"/>
            <p:cNvSpPr>
              <a:spLocks noChangeShapeType="1"/>
            </p:cNvSpPr>
            <p:nvPr/>
          </p:nvSpPr>
          <p:spPr bwMode="auto">
            <a:xfrm flipH="1" flipV="1">
              <a:off x="3177" y="3426"/>
              <a:ext cx="9"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30" name="Line 362"/>
            <p:cNvSpPr>
              <a:spLocks noChangeShapeType="1"/>
            </p:cNvSpPr>
            <p:nvPr/>
          </p:nvSpPr>
          <p:spPr bwMode="auto">
            <a:xfrm flipH="1" flipV="1">
              <a:off x="3198" y="3387"/>
              <a:ext cx="12" cy="6"/>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31" name="Line 363"/>
            <p:cNvSpPr>
              <a:spLocks noChangeShapeType="1"/>
            </p:cNvSpPr>
            <p:nvPr/>
          </p:nvSpPr>
          <p:spPr bwMode="auto">
            <a:xfrm flipH="1" flipV="1">
              <a:off x="3222" y="3347"/>
              <a:ext cx="9"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32" name="Line 364"/>
            <p:cNvSpPr>
              <a:spLocks noChangeShapeType="1"/>
            </p:cNvSpPr>
            <p:nvPr/>
          </p:nvSpPr>
          <p:spPr bwMode="auto">
            <a:xfrm flipH="1" flipV="1">
              <a:off x="3243" y="3305"/>
              <a:ext cx="12" cy="6"/>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33" name="Line 365"/>
            <p:cNvSpPr>
              <a:spLocks noChangeShapeType="1"/>
            </p:cNvSpPr>
            <p:nvPr/>
          </p:nvSpPr>
          <p:spPr bwMode="auto">
            <a:xfrm flipH="1" flipV="1">
              <a:off x="3267" y="3266"/>
              <a:ext cx="9" cy="6"/>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34" name="Line 366"/>
            <p:cNvSpPr>
              <a:spLocks noChangeShapeType="1"/>
            </p:cNvSpPr>
            <p:nvPr/>
          </p:nvSpPr>
          <p:spPr bwMode="auto">
            <a:xfrm flipH="1" flipV="1">
              <a:off x="3288" y="3226"/>
              <a:ext cx="12"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35" name="Line 367"/>
            <p:cNvSpPr>
              <a:spLocks noChangeShapeType="1"/>
            </p:cNvSpPr>
            <p:nvPr/>
          </p:nvSpPr>
          <p:spPr bwMode="auto">
            <a:xfrm flipH="1" flipV="1">
              <a:off x="3312" y="3184"/>
              <a:ext cx="9" cy="6"/>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36" name="Line 368"/>
            <p:cNvSpPr>
              <a:spLocks noChangeShapeType="1"/>
            </p:cNvSpPr>
            <p:nvPr/>
          </p:nvSpPr>
          <p:spPr bwMode="auto">
            <a:xfrm flipH="1" flipV="1">
              <a:off x="3333" y="3145"/>
              <a:ext cx="9" cy="6"/>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37" name="Line 369"/>
            <p:cNvSpPr>
              <a:spLocks noChangeShapeType="1"/>
            </p:cNvSpPr>
            <p:nvPr/>
          </p:nvSpPr>
          <p:spPr bwMode="auto">
            <a:xfrm flipH="1" flipV="1">
              <a:off x="3354" y="3105"/>
              <a:ext cx="12"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38" name="Line 370"/>
            <p:cNvSpPr>
              <a:spLocks noChangeShapeType="1"/>
            </p:cNvSpPr>
            <p:nvPr/>
          </p:nvSpPr>
          <p:spPr bwMode="auto">
            <a:xfrm flipH="1" flipV="1">
              <a:off x="3378" y="3063"/>
              <a:ext cx="9" cy="6"/>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39" name="Line 371"/>
            <p:cNvSpPr>
              <a:spLocks noChangeShapeType="1"/>
            </p:cNvSpPr>
            <p:nvPr/>
          </p:nvSpPr>
          <p:spPr bwMode="auto">
            <a:xfrm flipH="1" flipV="1">
              <a:off x="3399" y="3023"/>
              <a:ext cx="12"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40" name="Line 372"/>
            <p:cNvSpPr>
              <a:spLocks noChangeShapeType="1"/>
            </p:cNvSpPr>
            <p:nvPr/>
          </p:nvSpPr>
          <p:spPr bwMode="auto">
            <a:xfrm flipH="1" flipV="1">
              <a:off x="3423" y="2984"/>
              <a:ext cx="9"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41" name="Line 373"/>
            <p:cNvSpPr>
              <a:spLocks noChangeShapeType="1"/>
            </p:cNvSpPr>
            <p:nvPr/>
          </p:nvSpPr>
          <p:spPr bwMode="auto">
            <a:xfrm flipH="1" flipV="1">
              <a:off x="3444" y="2942"/>
              <a:ext cx="12" cy="6"/>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42" name="Line 374"/>
            <p:cNvSpPr>
              <a:spLocks noChangeShapeType="1"/>
            </p:cNvSpPr>
            <p:nvPr/>
          </p:nvSpPr>
          <p:spPr bwMode="auto">
            <a:xfrm flipH="1" flipV="1">
              <a:off x="3468" y="2902"/>
              <a:ext cx="9"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43" name="Line 375"/>
            <p:cNvSpPr>
              <a:spLocks noChangeShapeType="1"/>
            </p:cNvSpPr>
            <p:nvPr/>
          </p:nvSpPr>
          <p:spPr bwMode="auto">
            <a:xfrm flipH="1" flipV="1">
              <a:off x="3489" y="2863"/>
              <a:ext cx="9"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44" name="Line 376"/>
            <p:cNvSpPr>
              <a:spLocks noChangeShapeType="1"/>
            </p:cNvSpPr>
            <p:nvPr/>
          </p:nvSpPr>
          <p:spPr bwMode="auto">
            <a:xfrm flipH="1" flipV="1">
              <a:off x="3510" y="2820"/>
              <a:ext cx="12"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45" name="Line 377"/>
            <p:cNvSpPr>
              <a:spLocks noChangeShapeType="1"/>
            </p:cNvSpPr>
            <p:nvPr/>
          </p:nvSpPr>
          <p:spPr bwMode="auto">
            <a:xfrm flipH="1" flipV="1">
              <a:off x="3534" y="2781"/>
              <a:ext cx="9"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46" name="Line 378"/>
            <p:cNvSpPr>
              <a:spLocks noChangeShapeType="1"/>
            </p:cNvSpPr>
            <p:nvPr/>
          </p:nvSpPr>
          <p:spPr bwMode="auto">
            <a:xfrm flipH="1" flipV="1">
              <a:off x="3555" y="2742"/>
              <a:ext cx="12" cy="6"/>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47" name="Line 379"/>
            <p:cNvSpPr>
              <a:spLocks noChangeShapeType="1"/>
            </p:cNvSpPr>
            <p:nvPr/>
          </p:nvSpPr>
          <p:spPr bwMode="auto">
            <a:xfrm flipH="1" flipV="1">
              <a:off x="3579" y="2699"/>
              <a:ext cx="9"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48" name="Line 380"/>
            <p:cNvSpPr>
              <a:spLocks noChangeShapeType="1"/>
            </p:cNvSpPr>
            <p:nvPr/>
          </p:nvSpPr>
          <p:spPr bwMode="auto">
            <a:xfrm flipH="1" flipV="1">
              <a:off x="3600" y="2660"/>
              <a:ext cx="12"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49" name="Line 381"/>
            <p:cNvSpPr>
              <a:spLocks noChangeShapeType="1"/>
            </p:cNvSpPr>
            <p:nvPr/>
          </p:nvSpPr>
          <p:spPr bwMode="auto">
            <a:xfrm flipH="1" flipV="1">
              <a:off x="3624" y="2621"/>
              <a:ext cx="9" cy="6"/>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50" name="Line 382"/>
            <p:cNvSpPr>
              <a:spLocks noChangeShapeType="1"/>
            </p:cNvSpPr>
            <p:nvPr/>
          </p:nvSpPr>
          <p:spPr bwMode="auto">
            <a:xfrm flipH="1" flipV="1">
              <a:off x="3645" y="2578"/>
              <a:ext cx="9"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51" name="Line 383"/>
            <p:cNvSpPr>
              <a:spLocks noChangeShapeType="1"/>
            </p:cNvSpPr>
            <p:nvPr/>
          </p:nvSpPr>
          <p:spPr bwMode="auto">
            <a:xfrm flipH="1" flipV="1">
              <a:off x="3666" y="2539"/>
              <a:ext cx="12" cy="6"/>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52" name="Line 384"/>
            <p:cNvSpPr>
              <a:spLocks noChangeShapeType="1"/>
            </p:cNvSpPr>
            <p:nvPr/>
          </p:nvSpPr>
          <p:spPr bwMode="auto">
            <a:xfrm flipH="1" flipV="1">
              <a:off x="3690" y="2500"/>
              <a:ext cx="9" cy="6"/>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53" name="Line 385"/>
            <p:cNvSpPr>
              <a:spLocks noChangeShapeType="1"/>
            </p:cNvSpPr>
            <p:nvPr/>
          </p:nvSpPr>
          <p:spPr bwMode="auto">
            <a:xfrm flipH="1" flipV="1">
              <a:off x="3711" y="2457"/>
              <a:ext cx="12"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54" name="Line 386"/>
            <p:cNvSpPr>
              <a:spLocks noChangeShapeType="1"/>
            </p:cNvSpPr>
            <p:nvPr/>
          </p:nvSpPr>
          <p:spPr bwMode="auto">
            <a:xfrm flipH="1" flipV="1">
              <a:off x="3735" y="2418"/>
              <a:ext cx="9" cy="6"/>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55" name="Line 387"/>
            <p:cNvSpPr>
              <a:spLocks noChangeShapeType="1"/>
            </p:cNvSpPr>
            <p:nvPr/>
          </p:nvSpPr>
          <p:spPr bwMode="auto">
            <a:xfrm flipH="1" flipV="1">
              <a:off x="3756" y="2379"/>
              <a:ext cx="9" cy="6"/>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56" name="Line 388"/>
            <p:cNvSpPr>
              <a:spLocks noChangeShapeType="1"/>
            </p:cNvSpPr>
            <p:nvPr/>
          </p:nvSpPr>
          <p:spPr bwMode="auto">
            <a:xfrm flipH="1" flipV="1">
              <a:off x="3777" y="2336"/>
              <a:ext cx="12"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57" name="Line 389"/>
            <p:cNvSpPr>
              <a:spLocks noChangeShapeType="1"/>
            </p:cNvSpPr>
            <p:nvPr/>
          </p:nvSpPr>
          <p:spPr bwMode="auto">
            <a:xfrm>
              <a:off x="3180" y="3429"/>
              <a:ext cx="3" cy="1"/>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58" name="Line 390"/>
            <p:cNvSpPr>
              <a:spLocks noChangeShapeType="1"/>
            </p:cNvSpPr>
            <p:nvPr/>
          </p:nvSpPr>
          <p:spPr bwMode="auto">
            <a:xfrm flipV="1">
              <a:off x="3177" y="3426"/>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59" name="Line 391"/>
            <p:cNvSpPr>
              <a:spLocks noChangeShapeType="1"/>
            </p:cNvSpPr>
            <p:nvPr/>
          </p:nvSpPr>
          <p:spPr bwMode="auto">
            <a:xfrm flipV="1">
              <a:off x="3180" y="3426"/>
              <a:ext cx="6"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60" name="Line 392"/>
            <p:cNvSpPr>
              <a:spLocks noChangeShapeType="1"/>
            </p:cNvSpPr>
            <p:nvPr/>
          </p:nvSpPr>
          <p:spPr bwMode="auto">
            <a:xfrm>
              <a:off x="3138" y="3423"/>
              <a:ext cx="3"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61" name="Line 393"/>
            <p:cNvSpPr>
              <a:spLocks noChangeShapeType="1"/>
            </p:cNvSpPr>
            <p:nvPr/>
          </p:nvSpPr>
          <p:spPr bwMode="auto">
            <a:xfrm flipV="1">
              <a:off x="3132" y="3420"/>
              <a:ext cx="12" cy="6"/>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62" name="Line 394"/>
            <p:cNvSpPr>
              <a:spLocks noChangeShapeType="1"/>
            </p:cNvSpPr>
            <p:nvPr/>
          </p:nvSpPr>
          <p:spPr bwMode="auto">
            <a:xfrm flipV="1">
              <a:off x="3138" y="3429"/>
              <a:ext cx="9"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63" name="Line 395"/>
            <p:cNvSpPr>
              <a:spLocks noChangeShapeType="1"/>
            </p:cNvSpPr>
            <p:nvPr/>
          </p:nvSpPr>
          <p:spPr bwMode="auto">
            <a:xfrm>
              <a:off x="3183" y="3429"/>
              <a:ext cx="6"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64" name="Line 396"/>
            <p:cNvSpPr>
              <a:spLocks noChangeShapeType="1"/>
            </p:cNvSpPr>
            <p:nvPr/>
          </p:nvSpPr>
          <p:spPr bwMode="auto">
            <a:xfrm flipV="1">
              <a:off x="3180" y="3426"/>
              <a:ext cx="6"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65" name="Line 397"/>
            <p:cNvSpPr>
              <a:spLocks noChangeShapeType="1"/>
            </p:cNvSpPr>
            <p:nvPr/>
          </p:nvSpPr>
          <p:spPr bwMode="auto">
            <a:xfrm flipV="1">
              <a:off x="3186" y="3429"/>
              <a:ext cx="6" cy="1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66" name="Line 398"/>
            <p:cNvSpPr>
              <a:spLocks noChangeShapeType="1"/>
            </p:cNvSpPr>
            <p:nvPr/>
          </p:nvSpPr>
          <p:spPr bwMode="auto">
            <a:xfrm flipV="1">
              <a:off x="3159" y="3423"/>
              <a:ext cx="9" cy="19"/>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67" name="Line 399"/>
            <p:cNvSpPr>
              <a:spLocks noChangeShapeType="1"/>
            </p:cNvSpPr>
            <p:nvPr/>
          </p:nvSpPr>
          <p:spPr bwMode="auto">
            <a:xfrm flipH="1" flipV="1">
              <a:off x="3153" y="3439"/>
              <a:ext cx="12"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68" name="Line 400"/>
            <p:cNvSpPr>
              <a:spLocks noChangeShapeType="1"/>
            </p:cNvSpPr>
            <p:nvPr/>
          </p:nvSpPr>
          <p:spPr bwMode="auto">
            <a:xfrm flipH="1" flipV="1">
              <a:off x="3165" y="3420"/>
              <a:ext cx="9" cy="6"/>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69" name="Line 401"/>
            <p:cNvSpPr>
              <a:spLocks noChangeShapeType="1"/>
            </p:cNvSpPr>
            <p:nvPr/>
          </p:nvSpPr>
          <p:spPr bwMode="auto">
            <a:xfrm>
              <a:off x="3141" y="3433"/>
              <a:ext cx="15" cy="9"/>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70" name="Line 402"/>
            <p:cNvSpPr>
              <a:spLocks noChangeShapeType="1"/>
            </p:cNvSpPr>
            <p:nvPr/>
          </p:nvSpPr>
          <p:spPr bwMode="auto">
            <a:xfrm flipV="1">
              <a:off x="3138" y="3426"/>
              <a:ext cx="6" cy="1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71" name="Line 403"/>
            <p:cNvSpPr>
              <a:spLocks noChangeShapeType="1"/>
            </p:cNvSpPr>
            <p:nvPr/>
          </p:nvSpPr>
          <p:spPr bwMode="auto">
            <a:xfrm flipV="1">
              <a:off x="3153" y="3436"/>
              <a:ext cx="6" cy="1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72" name="Line 404"/>
            <p:cNvSpPr>
              <a:spLocks noChangeShapeType="1"/>
            </p:cNvSpPr>
            <p:nvPr/>
          </p:nvSpPr>
          <p:spPr bwMode="auto">
            <a:xfrm flipH="1" flipV="1">
              <a:off x="3153" y="3439"/>
              <a:ext cx="9"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73" name="Line 405"/>
            <p:cNvSpPr>
              <a:spLocks noChangeShapeType="1"/>
            </p:cNvSpPr>
            <p:nvPr/>
          </p:nvSpPr>
          <p:spPr bwMode="auto">
            <a:xfrm flipH="1" flipV="1">
              <a:off x="3153" y="3439"/>
              <a:ext cx="12"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74" name="Line 406"/>
            <p:cNvSpPr>
              <a:spLocks noChangeShapeType="1"/>
            </p:cNvSpPr>
            <p:nvPr/>
          </p:nvSpPr>
          <p:spPr bwMode="auto">
            <a:xfrm>
              <a:off x="3156" y="3442"/>
              <a:ext cx="3" cy="1"/>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75" name="Line 407"/>
            <p:cNvSpPr>
              <a:spLocks noChangeShapeType="1"/>
            </p:cNvSpPr>
            <p:nvPr/>
          </p:nvSpPr>
          <p:spPr bwMode="auto">
            <a:xfrm flipV="1">
              <a:off x="3153" y="3436"/>
              <a:ext cx="6" cy="1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76" name="Line 408"/>
            <p:cNvSpPr>
              <a:spLocks noChangeShapeType="1"/>
            </p:cNvSpPr>
            <p:nvPr/>
          </p:nvSpPr>
          <p:spPr bwMode="auto">
            <a:xfrm flipV="1">
              <a:off x="3156" y="3439"/>
              <a:ext cx="6"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77" name="Line 409"/>
            <p:cNvSpPr>
              <a:spLocks noChangeShapeType="1"/>
            </p:cNvSpPr>
            <p:nvPr/>
          </p:nvSpPr>
          <p:spPr bwMode="auto">
            <a:xfrm flipH="1">
              <a:off x="3180" y="3436"/>
              <a:ext cx="9" cy="16"/>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78" name="Line 410"/>
            <p:cNvSpPr>
              <a:spLocks noChangeShapeType="1"/>
            </p:cNvSpPr>
            <p:nvPr/>
          </p:nvSpPr>
          <p:spPr bwMode="auto">
            <a:xfrm>
              <a:off x="3183" y="3433"/>
              <a:ext cx="12" cy="6"/>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79" name="Line 411"/>
            <p:cNvSpPr>
              <a:spLocks noChangeShapeType="1"/>
            </p:cNvSpPr>
            <p:nvPr/>
          </p:nvSpPr>
          <p:spPr bwMode="auto">
            <a:xfrm>
              <a:off x="3177" y="3449"/>
              <a:ext cx="9"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80" name="Line 412"/>
            <p:cNvSpPr>
              <a:spLocks noChangeShapeType="1"/>
            </p:cNvSpPr>
            <p:nvPr/>
          </p:nvSpPr>
          <p:spPr bwMode="auto">
            <a:xfrm>
              <a:off x="3177" y="3449"/>
              <a:ext cx="9"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81" name="Line 413"/>
            <p:cNvSpPr>
              <a:spLocks noChangeShapeType="1"/>
            </p:cNvSpPr>
            <p:nvPr/>
          </p:nvSpPr>
          <p:spPr bwMode="auto">
            <a:xfrm>
              <a:off x="3174" y="3449"/>
              <a:ext cx="12"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82" name="Line 414"/>
            <p:cNvSpPr>
              <a:spLocks noChangeShapeType="1"/>
            </p:cNvSpPr>
            <p:nvPr/>
          </p:nvSpPr>
          <p:spPr bwMode="auto">
            <a:xfrm flipH="1">
              <a:off x="3177" y="3452"/>
              <a:ext cx="3" cy="4"/>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83" name="Line 415"/>
            <p:cNvSpPr>
              <a:spLocks noChangeShapeType="1"/>
            </p:cNvSpPr>
            <p:nvPr/>
          </p:nvSpPr>
          <p:spPr bwMode="auto">
            <a:xfrm>
              <a:off x="3174" y="3449"/>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84" name="Line 416"/>
            <p:cNvSpPr>
              <a:spLocks noChangeShapeType="1"/>
            </p:cNvSpPr>
            <p:nvPr/>
          </p:nvSpPr>
          <p:spPr bwMode="auto">
            <a:xfrm>
              <a:off x="3174" y="3452"/>
              <a:ext cx="9"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85" name="Line 417"/>
            <p:cNvSpPr>
              <a:spLocks noChangeShapeType="1"/>
            </p:cNvSpPr>
            <p:nvPr/>
          </p:nvSpPr>
          <p:spPr bwMode="auto">
            <a:xfrm>
              <a:off x="3177" y="3456"/>
              <a:ext cx="1" cy="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86" name="Line 418"/>
            <p:cNvSpPr>
              <a:spLocks noChangeShapeType="1"/>
            </p:cNvSpPr>
            <p:nvPr/>
          </p:nvSpPr>
          <p:spPr bwMode="auto">
            <a:xfrm>
              <a:off x="3174" y="3452"/>
              <a:ext cx="9"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87" name="Line 419"/>
            <p:cNvSpPr>
              <a:spLocks noChangeShapeType="1"/>
            </p:cNvSpPr>
            <p:nvPr/>
          </p:nvSpPr>
          <p:spPr bwMode="auto">
            <a:xfrm>
              <a:off x="3171" y="3456"/>
              <a:ext cx="12" cy="6"/>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88" name="Line 420"/>
            <p:cNvSpPr>
              <a:spLocks noChangeShapeType="1"/>
            </p:cNvSpPr>
            <p:nvPr/>
          </p:nvSpPr>
          <p:spPr bwMode="auto">
            <a:xfrm flipH="1">
              <a:off x="3147" y="3442"/>
              <a:ext cx="12" cy="2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89" name="Line 421"/>
            <p:cNvSpPr>
              <a:spLocks noChangeShapeType="1"/>
            </p:cNvSpPr>
            <p:nvPr/>
          </p:nvSpPr>
          <p:spPr bwMode="auto">
            <a:xfrm>
              <a:off x="3153" y="3439"/>
              <a:ext cx="9"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90" name="Line 422"/>
            <p:cNvSpPr>
              <a:spLocks noChangeShapeType="1"/>
            </p:cNvSpPr>
            <p:nvPr/>
          </p:nvSpPr>
          <p:spPr bwMode="auto">
            <a:xfrm>
              <a:off x="3141" y="3462"/>
              <a:ext cx="9"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91" name="Line 423"/>
            <p:cNvSpPr>
              <a:spLocks noChangeShapeType="1"/>
            </p:cNvSpPr>
            <p:nvPr/>
          </p:nvSpPr>
          <p:spPr bwMode="auto">
            <a:xfrm flipV="1">
              <a:off x="3147" y="3465"/>
              <a:ext cx="1" cy="4"/>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92" name="Line 424"/>
            <p:cNvSpPr>
              <a:spLocks noChangeShapeType="1"/>
            </p:cNvSpPr>
            <p:nvPr/>
          </p:nvSpPr>
          <p:spPr bwMode="auto">
            <a:xfrm flipH="1">
              <a:off x="3144" y="3462"/>
              <a:ext cx="6"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93" name="Line 425"/>
            <p:cNvSpPr>
              <a:spLocks noChangeShapeType="1"/>
            </p:cNvSpPr>
            <p:nvPr/>
          </p:nvSpPr>
          <p:spPr bwMode="auto">
            <a:xfrm flipH="1">
              <a:off x="3141" y="3462"/>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94" name="Line 426"/>
            <p:cNvSpPr>
              <a:spLocks noChangeShapeType="1"/>
            </p:cNvSpPr>
            <p:nvPr/>
          </p:nvSpPr>
          <p:spPr bwMode="auto">
            <a:xfrm flipH="1">
              <a:off x="3168" y="3459"/>
              <a:ext cx="9" cy="16"/>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95" name="Line 427"/>
            <p:cNvSpPr>
              <a:spLocks noChangeShapeType="1"/>
            </p:cNvSpPr>
            <p:nvPr/>
          </p:nvSpPr>
          <p:spPr bwMode="auto">
            <a:xfrm>
              <a:off x="3171" y="3456"/>
              <a:ext cx="12" cy="6"/>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96" name="Line 428"/>
            <p:cNvSpPr>
              <a:spLocks noChangeShapeType="1"/>
            </p:cNvSpPr>
            <p:nvPr/>
          </p:nvSpPr>
          <p:spPr bwMode="auto">
            <a:xfrm>
              <a:off x="3162" y="3472"/>
              <a:ext cx="9" cy="6"/>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97" name="Line 429"/>
            <p:cNvSpPr>
              <a:spLocks noChangeShapeType="1"/>
            </p:cNvSpPr>
            <p:nvPr/>
          </p:nvSpPr>
          <p:spPr bwMode="auto">
            <a:xfrm>
              <a:off x="3147" y="3469"/>
              <a:ext cx="15" cy="9"/>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98" name="Line 430"/>
            <p:cNvSpPr>
              <a:spLocks noChangeShapeType="1"/>
            </p:cNvSpPr>
            <p:nvPr/>
          </p:nvSpPr>
          <p:spPr bwMode="auto">
            <a:xfrm flipV="1">
              <a:off x="3144" y="3462"/>
              <a:ext cx="6"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399" name="Line 431"/>
            <p:cNvSpPr>
              <a:spLocks noChangeShapeType="1"/>
            </p:cNvSpPr>
            <p:nvPr/>
          </p:nvSpPr>
          <p:spPr bwMode="auto">
            <a:xfrm flipV="1">
              <a:off x="3159" y="3472"/>
              <a:ext cx="6" cy="1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00" name="Line 432"/>
            <p:cNvSpPr>
              <a:spLocks noChangeShapeType="1"/>
            </p:cNvSpPr>
            <p:nvPr/>
          </p:nvSpPr>
          <p:spPr bwMode="auto">
            <a:xfrm flipH="1">
              <a:off x="3165" y="3475"/>
              <a:ext cx="3" cy="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01" name="Line 433"/>
            <p:cNvSpPr>
              <a:spLocks noChangeShapeType="1"/>
            </p:cNvSpPr>
            <p:nvPr/>
          </p:nvSpPr>
          <p:spPr bwMode="auto">
            <a:xfrm>
              <a:off x="3162" y="3472"/>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02" name="Line 434"/>
            <p:cNvSpPr>
              <a:spLocks noChangeShapeType="1"/>
            </p:cNvSpPr>
            <p:nvPr/>
          </p:nvSpPr>
          <p:spPr bwMode="auto">
            <a:xfrm>
              <a:off x="3159" y="3475"/>
              <a:ext cx="12"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03" name="Line 435"/>
            <p:cNvSpPr>
              <a:spLocks noChangeShapeType="1"/>
            </p:cNvSpPr>
            <p:nvPr/>
          </p:nvSpPr>
          <p:spPr bwMode="auto">
            <a:xfrm>
              <a:off x="3162" y="3478"/>
              <a:ext cx="3" cy="1"/>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04" name="Line 436"/>
            <p:cNvSpPr>
              <a:spLocks noChangeShapeType="1"/>
            </p:cNvSpPr>
            <p:nvPr/>
          </p:nvSpPr>
          <p:spPr bwMode="auto">
            <a:xfrm flipV="1">
              <a:off x="3159" y="3472"/>
              <a:ext cx="6" cy="1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05" name="Line 437"/>
            <p:cNvSpPr>
              <a:spLocks noChangeShapeType="1"/>
            </p:cNvSpPr>
            <p:nvPr/>
          </p:nvSpPr>
          <p:spPr bwMode="auto">
            <a:xfrm flipV="1">
              <a:off x="3162" y="3472"/>
              <a:ext cx="6" cy="1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06" name="Line 438"/>
            <p:cNvSpPr>
              <a:spLocks noChangeShapeType="1"/>
            </p:cNvSpPr>
            <p:nvPr/>
          </p:nvSpPr>
          <p:spPr bwMode="auto">
            <a:xfrm flipH="1" flipV="1">
              <a:off x="2052" y="2415"/>
              <a:ext cx="450" cy="58"/>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07" name="Line 439"/>
            <p:cNvSpPr>
              <a:spLocks noChangeShapeType="1"/>
            </p:cNvSpPr>
            <p:nvPr/>
          </p:nvSpPr>
          <p:spPr bwMode="auto">
            <a:xfrm>
              <a:off x="2502" y="2467"/>
              <a:ext cx="1" cy="1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08" name="Line 440"/>
            <p:cNvSpPr>
              <a:spLocks noChangeShapeType="1"/>
            </p:cNvSpPr>
            <p:nvPr/>
          </p:nvSpPr>
          <p:spPr bwMode="auto">
            <a:xfrm>
              <a:off x="2460" y="2464"/>
              <a:ext cx="1" cy="1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09" name="Line 441"/>
            <p:cNvSpPr>
              <a:spLocks noChangeShapeType="1"/>
            </p:cNvSpPr>
            <p:nvPr/>
          </p:nvSpPr>
          <p:spPr bwMode="auto">
            <a:xfrm flipH="1">
              <a:off x="2415" y="2457"/>
              <a:ext cx="3" cy="1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10" name="Line 442"/>
            <p:cNvSpPr>
              <a:spLocks noChangeShapeType="1"/>
            </p:cNvSpPr>
            <p:nvPr/>
          </p:nvSpPr>
          <p:spPr bwMode="auto">
            <a:xfrm>
              <a:off x="2373" y="2451"/>
              <a:ext cx="1" cy="1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11" name="Line 443"/>
            <p:cNvSpPr>
              <a:spLocks noChangeShapeType="1"/>
            </p:cNvSpPr>
            <p:nvPr/>
          </p:nvSpPr>
          <p:spPr bwMode="auto">
            <a:xfrm>
              <a:off x="2331" y="2447"/>
              <a:ext cx="1" cy="1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12" name="Line 444"/>
            <p:cNvSpPr>
              <a:spLocks noChangeShapeType="1"/>
            </p:cNvSpPr>
            <p:nvPr/>
          </p:nvSpPr>
          <p:spPr bwMode="auto">
            <a:xfrm flipH="1">
              <a:off x="2286" y="2441"/>
              <a:ext cx="3" cy="1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13" name="Line 445"/>
            <p:cNvSpPr>
              <a:spLocks noChangeShapeType="1"/>
            </p:cNvSpPr>
            <p:nvPr/>
          </p:nvSpPr>
          <p:spPr bwMode="auto">
            <a:xfrm flipH="1">
              <a:off x="2244" y="2434"/>
              <a:ext cx="3" cy="1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14" name="Line 446"/>
            <p:cNvSpPr>
              <a:spLocks noChangeShapeType="1"/>
            </p:cNvSpPr>
            <p:nvPr/>
          </p:nvSpPr>
          <p:spPr bwMode="auto">
            <a:xfrm>
              <a:off x="2202" y="2428"/>
              <a:ext cx="1" cy="1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15" name="Line 447"/>
            <p:cNvSpPr>
              <a:spLocks noChangeShapeType="1"/>
            </p:cNvSpPr>
            <p:nvPr/>
          </p:nvSpPr>
          <p:spPr bwMode="auto">
            <a:xfrm flipH="1">
              <a:off x="2157" y="2424"/>
              <a:ext cx="3" cy="1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16" name="Line 448"/>
            <p:cNvSpPr>
              <a:spLocks noChangeShapeType="1"/>
            </p:cNvSpPr>
            <p:nvPr/>
          </p:nvSpPr>
          <p:spPr bwMode="auto">
            <a:xfrm flipH="1">
              <a:off x="2115" y="2418"/>
              <a:ext cx="3" cy="1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17" name="Line 449"/>
            <p:cNvSpPr>
              <a:spLocks noChangeShapeType="1"/>
            </p:cNvSpPr>
            <p:nvPr/>
          </p:nvSpPr>
          <p:spPr bwMode="auto">
            <a:xfrm>
              <a:off x="2073" y="2411"/>
              <a:ext cx="1" cy="1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18" name="Freeform 450"/>
            <p:cNvSpPr>
              <a:spLocks/>
            </p:cNvSpPr>
            <p:nvPr/>
          </p:nvSpPr>
          <p:spPr bwMode="auto">
            <a:xfrm>
              <a:off x="2442" y="2415"/>
              <a:ext cx="981" cy="756"/>
            </a:xfrm>
            <a:custGeom>
              <a:avLst/>
              <a:gdLst>
                <a:gd name="T0" fmla="*/ 834 w 981"/>
                <a:gd name="T1" fmla="*/ 530 h 756"/>
                <a:gd name="T2" fmla="*/ 858 w 981"/>
                <a:gd name="T3" fmla="*/ 533 h 756"/>
                <a:gd name="T4" fmla="*/ 876 w 981"/>
                <a:gd name="T5" fmla="*/ 549 h 756"/>
                <a:gd name="T6" fmla="*/ 963 w 981"/>
                <a:gd name="T7" fmla="*/ 644 h 756"/>
                <a:gd name="T8" fmla="*/ 978 w 981"/>
                <a:gd name="T9" fmla="*/ 664 h 756"/>
                <a:gd name="T10" fmla="*/ 981 w 981"/>
                <a:gd name="T11" fmla="*/ 690 h 756"/>
                <a:gd name="T12" fmla="*/ 978 w 981"/>
                <a:gd name="T13" fmla="*/ 716 h 756"/>
                <a:gd name="T14" fmla="*/ 963 w 981"/>
                <a:gd name="T15" fmla="*/ 736 h 756"/>
                <a:gd name="T16" fmla="*/ 945 w 981"/>
                <a:gd name="T17" fmla="*/ 752 h 756"/>
                <a:gd name="T18" fmla="*/ 921 w 981"/>
                <a:gd name="T19" fmla="*/ 756 h 756"/>
                <a:gd name="T20" fmla="*/ 897 w 981"/>
                <a:gd name="T21" fmla="*/ 752 h 756"/>
                <a:gd name="T22" fmla="*/ 879 w 981"/>
                <a:gd name="T23" fmla="*/ 736 h 756"/>
                <a:gd name="T24" fmla="*/ 813 w 981"/>
                <a:gd name="T25" fmla="*/ 664 h 756"/>
                <a:gd name="T26" fmla="*/ 516 w 981"/>
                <a:gd name="T27" fmla="*/ 707 h 756"/>
                <a:gd name="T28" fmla="*/ 507 w 981"/>
                <a:gd name="T29" fmla="*/ 707 h 756"/>
                <a:gd name="T30" fmla="*/ 486 w 981"/>
                <a:gd name="T31" fmla="*/ 700 h 756"/>
                <a:gd name="T32" fmla="*/ 465 w 981"/>
                <a:gd name="T33" fmla="*/ 687 h 756"/>
                <a:gd name="T34" fmla="*/ 126 w 981"/>
                <a:gd name="T35" fmla="*/ 327 h 756"/>
                <a:gd name="T36" fmla="*/ 114 w 981"/>
                <a:gd name="T37" fmla="*/ 314 h 756"/>
                <a:gd name="T38" fmla="*/ 6 w 981"/>
                <a:gd name="T39" fmla="*/ 94 h 756"/>
                <a:gd name="T40" fmla="*/ 3 w 981"/>
                <a:gd name="T41" fmla="*/ 91 h 756"/>
                <a:gd name="T42" fmla="*/ 0 w 981"/>
                <a:gd name="T43" fmla="*/ 65 h 756"/>
                <a:gd name="T44" fmla="*/ 3 w 981"/>
                <a:gd name="T45" fmla="*/ 39 h 756"/>
                <a:gd name="T46" fmla="*/ 18 w 981"/>
                <a:gd name="T47" fmla="*/ 16 h 756"/>
                <a:gd name="T48" fmla="*/ 36 w 981"/>
                <a:gd name="T49" fmla="*/ 3 h 756"/>
                <a:gd name="T50" fmla="*/ 60 w 981"/>
                <a:gd name="T51" fmla="*/ 0 h 756"/>
                <a:gd name="T52" fmla="*/ 84 w 981"/>
                <a:gd name="T53" fmla="*/ 3 h 756"/>
                <a:gd name="T54" fmla="*/ 102 w 981"/>
                <a:gd name="T55" fmla="*/ 16 h 756"/>
                <a:gd name="T56" fmla="*/ 114 w 981"/>
                <a:gd name="T57" fmla="*/ 32 h 756"/>
                <a:gd name="T58" fmla="*/ 216 w 981"/>
                <a:gd name="T59" fmla="*/ 239 h 756"/>
                <a:gd name="T60" fmla="*/ 528 w 981"/>
                <a:gd name="T61" fmla="*/ 569 h 756"/>
                <a:gd name="T62" fmla="*/ 825 w 981"/>
                <a:gd name="T63" fmla="*/ 530 h 756"/>
                <a:gd name="T64" fmla="*/ 834 w 981"/>
                <a:gd name="T65" fmla="*/ 530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81" h="756">
                  <a:moveTo>
                    <a:pt x="834" y="530"/>
                  </a:moveTo>
                  <a:lnTo>
                    <a:pt x="858" y="533"/>
                  </a:lnTo>
                  <a:lnTo>
                    <a:pt x="876" y="549"/>
                  </a:lnTo>
                  <a:lnTo>
                    <a:pt x="963" y="644"/>
                  </a:lnTo>
                  <a:lnTo>
                    <a:pt x="978" y="664"/>
                  </a:lnTo>
                  <a:lnTo>
                    <a:pt x="981" y="690"/>
                  </a:lnTo>
                  <a:lnTo>
                    <a:pt x="978" y="716"/>
                  </a:lnTo>
                  <a:lnTo>
                    <a:pt x="963" y="736"/>
                  </a:lnTo>
                  <a:lnTo>
                    <a:pt x="945" y="752"/>
                  </a:lnTo>
                  <a:lnTo>
                    <a:pt x="921" y="756"/>
                  </a:lnTo>
                  <a:lnTo>
                    <a:pt x="897" y="752"/>
                  </a:lnTo>
                  <a:lnTo>
                    <a:pt x="879" y="736"/>
                  </a:lnTo>
                  <a:lnTo>
                    <a:pt x="813" y="664"/>
                  </a:lnTo>
                  <a:lnTo>
                    <a:pt x="516" y="707"/>
                  </a:lnTo>
                  <a:lnTo>
                    <a:pt x="507" y="707"/>
                  </a:lnTo>
                  <a:lnTo>
                    <a:pt x="486" y="700"/>
                  </a:lnTo>
                  <a:lnTo>
                    <a:pt x="465" y="687"/>
                  </a:lnTo>
                  <a:lnTo>
                    <a:pt x="126" y="327"/>
                  </a:lnTo>
                  <a:lnTo>
                    <a:pt x="114" y="314"/>
                  </a:lnTo>
                  <a:lnTo>
                    <a:pt x="6" y="94"/>
                  </a:lnTo>
                  <a:lnTo>
                    <a:pt x="3" y="91"/>
                  </a:lnTo>
                  <a:lnTo>
                    <a:pt x="0" y="65"/>
                  </a:lnTo>
                  <a:lnTo>
                    <a:pt x="3" y="39"/>
                  </a:lnTo>
                  <a:lnTo>
                    <a:pt x="18" y="16"/>
                  </a:lnTo>
                  <a:lnTo>
                    <a:pt x="36" y="3"/>
                  </a:lnTo>
                  <a:lnTo>
                    <a:pt x="60" y="0"/>
                  </a:lnTo>
                  <a:lnTo>
                    <a:pt x="84" y="3"/>
                  </a:lnTo>
                  <a:lnTo>
                    <a:pt x="102" y="16"/>
                  </a:lnTo>
                  <a:lnTo>
                    <a:pt x="114" y="32"/>
                  </a:lnTo>
                  <a:lnTo>
                    <a:pt x="216" y="239"/>
                  </a:lnTo>
                  <a:lnTo>
                    <a:pt x="528" y="569"/>
                  </a:lnTo>
                  <a:lnTo>
                    <a:pt x="825" y="530"/>
                  </a:lnTo>
                  <a:lnTo>
                    <a:pt x="834" y="530"/>
                  </a:lnTo>
                  <a:close/>
                </a:path>
              </a:pathLst>
            </a:custGeom>
            <a:noFill/>
            <a:ln w="14288">
              <a:solidFill>
                <a:srgbClr val="000000"/>
              </a:solidFill>
              <a:prstDash val="solid"/>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103871" name="Rectangle 451"/>
            <p:cNvSpPr>
              <a:spLocks noChangeArrowheads="1"/>
            </p:cNvSpPr>
            <p:nvPr/>
          </p:nvSpPr>
          <p:spPr bwMode="auto">
            <a:xfrm>
              <a:off x="3135" y="3360"/>
              <a:ext cx="73" cy="125"/>
            </a:xfrm>
            <a:prstGeom prst="rect">
              <a:avLst/>
            </a:prstGeom>
            <a:noFill/>
            <a:ln w="9525">
              <a:noFill/>
              <a:miter lim="800000"/>
              <a:headEnd/>
              <a:tailEnd/>
            </a:ln>
          </p:spPr>
          <p:txBody>
            <a:bodyPr wrap="none" lIns="0" tIns="0" rIns="0" bIns="0">
              <a:spAutoFit/>
            </a:bodyPr>
            <a:lstStyle/>
            <a:p>
              <a:pPr eaLnBrk="1" hangingPunct="1"/>
              <a:r>
                <a:rPr lang="en-US" sz="1300">
                  <a:solidFill>
                    <a:srgbClr val="000000"/>
                  </a:solidFill>
                  <a:latin typeface="ESRI Cartography" pitchFamily="2" charset="0"/>
                </a:rPr>
                <a:t>Ê</a:t>
              </a:r>
              <a:endParaRPr lang="en-US">
                <a:solidFill>
                  <a:srgbClr val="000000"/>
                </a:solidFill>
                <a:latin typeface="Arial" charset="0"/>
              </a:endParaRPr>
            </a:p>
          </p:txBody>
        </p:sp>
        <p:sp>
          <p:nvSpPr>
            <p:cNvPr id="103872" name="Rectangle 452"/>
            <p:cNvSpPr>
              <a:spLocks noChangeArrowheads="1"/>
            </p:cNvSpPr>
            <p:nvPr/>
          </p:nvSpPr>
          <p:spPr bwMode="auto">
            <a:xfrm>
              <a:off x="3132" y="3360"/>
              <a:ext cx="73" cy="125"/>
            </a:xfrm>
            <a:prstGeom prst="rect">
              <a:avLst/>
            </a:prstGeom>
            <a:noFill/>
            <a:ln w="9525">
              <a:noFill/>
              <a:miter lim="800000"/>
              <a:headEnd/>
              <a:tailEnd/>
            </a:ln>
          </p:spPr>
          <p:txBody>
            <a:bodyPr wrap="none" lIns="0" tIns="0" rIns="0" bIns="0">
              <a:spAutoFit/>
            </a:bodyPr>
            <a:lstStyle/>
            <a:p>
              <a:pPr eaLnBrk="1" hangingPunct="1"/>
              <a:r>
                <a:rPr lang="en-US" sz="1300">
                  <a:solidFill>
                    <a:srgbClr val="000000"/>
                  </a:solidFill>
                  <a:latin typeface="ESRI Cartography" pitchFamily="2" charset="0"/>
                </a:rPr>
                <a:t>Ú</a:t>
              </a:r>
              <a:endParaRPr lang="en-US">
                <a:solidFill>
                  <a:srgbClr val="000000"/>
                </a:solidFill>
                <a:latin typeface="Arial" charset="0"/>
              </a:endParaRPr>
            </a:p>
          </p:txBody>
        </p:sp>
        <p:sp>
          <p:nvSpPr>
            <p:cNvPr id="103873" name="Rectangle 453"/>
            <p:cNvSpPr>
              <a:spLocks noChangeArrowheads="1"/>
            </p:cNvSpPr>
            <p:nvPr/>
          </p:nvSpPr>
          <p:spPr bwMode="auto">
            <a:xfrm>
              <a:off x="3222" y="3419"/>
              <a:ext cx="40"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Times New Roman" pitchFamily="18" charset="0"/>
                </a:rPr>
                <a:t>D</a:t>
              </a:r>
              <a:endParaRPr lang="en-US">
                <a:solidFill>
                  <a:srgbClr val="000000"/>
                </a:solidFill>
                <a:latin typeface="Arial" charset="0"/>
              </a:endParaRPr>
            </a:p>
          </p:txBody>
        </p:sp>
        <p:sp>
          <p:nvSpPr>
            <p:cNvPr id="103874" name="Rectangle 454"/>
            <p:cNvSpPr>
              <a:spLocks noChangeArrowheads="1"/>
            </p:cNvSpPr>
            <p:nvPr/>
          </p:nvSpPr>
          <p:spPr bwMode="auto">
            <a:xfrm>
              <a:off x="3255" y="3419"/>
              <a:ext cx="19"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Times New Roman" pitchFamily="18" charset="0"/>
                </a:rPr>
                <a:t>r</a:t>
              </a:r>
              <a:endParaRPr lang="en-US">
                <a:solidFill>
                  <a:srgbClr val="000000"/>
                </a:solidFill>
                <a:latin typeface="Arial" charset="0"/>
              </a:endParaRPr>
            </a:p>
          </p:txBody>
        </p:sp>
        <p:sp>
          <p:nvSpPr>
            <p:cNvPr id="103875" name="Rectangle 455"/>
            <p:cNvSpPr>
              <a:spLocks noChangeArrowheads="1"/>
            </p:cNvSpPr>
            <p:nvPr/>
          </p:nvSpPr>
          <p:spPr bwMode="auto">
            <a:xfrm>
              <a:off x="3270" y="3419"/>
              <a:ext cx="16"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Times New Roman" pitchFamily="18" charset="0"/>
                </a:rPr>
                <a:t>i</a:t>
              </a:r>
              <a:endParaRPr lang="en-US">
                <a:solidFill>
                  <a:srgbClr val="000000"/>
                </a:solidFill>
                <a:latin typeface="Arial" charset="0"/>
              </a:endParaRPr>
            </a:p>
          </p:txBody>
        </p:sp>
        <p:sp>
          <p:nvSpPr>
            <p:cNvPr id="103876" name="Rectangle 456"/>
            <p:cNvSpPr>
              <a:spLocks noChangeArrowheads="1"/>
            </p:cNvSpPr>
            <p:nvPr/>
          </p:nvSpPr>
          <p:spPr bwMode="auto">
            <a:xfrm>
              <a:off x="3285" y="3419"/>
              <a:ext cx="28"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Times New Roman" pitchFamily="18" charset="0"/>
                </a:rPr>
                <a:t>n</a:t>
              </a:r>
              <a:endParaRPr lang="en-US">
                <a:solidFill>
                  <a:srgbClr val="000000"/>
                </a:solidFill>
                <a:latin typeface="Arial" charset="0"/>
              </a:endParaRPr>
            </a:p>
          </p:txBody>
        </p:sp>
        <p:sp>
          <p:nvSpPr>
            <p:cNvPr id="103877" name="Rectangle 457"/>
            <p:cNvSpPr>
              <a:spLocks noChangeArrowheads="1"/>
            </p:cNvSpPr>
            <p:nvPr/>
          </p:nvSpPr>
          <p:spPr bwMode="auto">
            <a:xfrm>
              <a:off x="3306" y="3419"/>
              <a:ext cx="28"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Times New Roman" pitchFamily="18" charset="0"/>
                </a:rPr>
                <a:t>k</a:t>
              </a:r>
              <a:endParaRPr lang="en-US">
                <a:solidFill>
                  <a:srgbClr val="000000"/>
                </a:solidFill>
                <a:latin typeface="Arial" charset="0"/>
              </a:endParaRPr>
            </a:p>
          </p:txBody>
        </p:sp>
        <p:sp>
          <p:nvSpPr>
            <p:cNvPr id="103878" name="Rectangle 458"/>
            <p:cNvSpPr>
              <a:spLocks noChangeArrowheads="1"/>
            </p:cNvSpPr>
            <p:nvPr/>
          </p:nvSpPr>
          <p:spPr bwMode="auto">
            <a:xfrm>
              <a:off x="3330" y="3419"/>
              <a:ext cx="16"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Times New Roman" pitchFamily="18" charset="0"/>
                </a:rPr>
                <a:t>i</a:t>
              </a:r>
              <a:endParaRPr lang="en-US">
                <a:solidFill>
                  <a:srgbClr val="000000"/>
                </a:solidFill>
                <a:latin typeface="Arial" charset="0"/>
              </a:endParaRPr>
            </a:p>
          </p:txBody>
        </p:sp>
        <p:sp>
          <p:nvSpPr>
            <p:cNvPr id="103879" name="Rectangle 459"/>
            <p:cNvSpPr>
              <a:spLocks noChangeArrowheads="1"/>
            </p:cNvSpPr>
            <p:nvPr/>
          </p:nvSpPr>
          <p:spPr bwMode="auto">
            <a:xfrm>
              <a:off x="3345" y="3419"/>
              <a:ext cx="28"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Times New Roman" pitchFamily="18" charset="0"/>
                </a:rPr>
                <a:t>n</a:t>
              </a:r>
              <a:endParaRPr lang="en-US">
                <a:solidFill>
                  <a:srgbClr val="000000"/>
                </a:solidFill>
                <a:latin typeface="Arial" charset="0"/>
              </a:endParaRPr>
            </a:p>
          </p:txBody>
        </p:sp>
        <p:sp>
          <p:nvSpPr>
            <p:cNvPr id="103880" name="Rectangle 460"/>
            <p:cNvSpPr>
              <a:spLocks noChangeArrowheads="1"/>
            </p:cNvSpPr>
            <p:nvPr/>
          </p:nvSpPr>
          <p:spPr bwMode="auto">
            <a:xfrm>
              <a:off x="3369" y="3419"/>
              <a:ext cx="28"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Times New Roman" pitchFamily="18" charset="0"/>
                </a:rPr>
                <a:t>g</a:t>
              </a:r>
              <a:endParaRPr lang="en-US">
                <a:solidFill>
                  <a:srgbClr val="000000"/>
                </a:solidFill>
                <a:latin typeface="Arial" charset="0"/>
              </a:endParaRPr>
            </a:p>
          </p:txBody>
        </p:sp>
        <p:sp>
          <p:nvSpPr>
            <p:cNvPr id="103881" name="Rectangle 461"/>
            <p:cNvSpPr>
              <a:spLocks noChangeArrowheads="1"/>
            </p:cNvSpPr>
            <p:nvPr/>
          </p:nvSpPr>
          <p:spPr bwMode="auto">
            <a:xfrm>
              <a:off x="3393" y="3419"/>
              <a:ext cx="14"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Times New Roman" pitchFamily="18" charset="0"/>
                </a:rPr>
                <a:t> </a:t>
              </a:r>
              <a:endParaRPr lang="en-US">
                <a:solidFill>
                  <a:srgbClr val="000000"/>
                </a:solidFill>
                <a:latin typeface="Arial" charset="0"/>
              </a:endParaRPr>
            </a:p>
          </p:txBody>
        </p:sp>
        <p:sp>
          <p:nvSpPr>
            <p:cNvPr id="103882" name="Rectangle 462"/>
            <p:cNvSpPr>
              <a:spLocks noChangeArrowheads="1"/>
            </p:cNvSpPr>
            <p:nvPr/>
          </p:nvSpPr>
          <p:spPr bwMode="auto">
            <a:xfrm>
              <a:off x="3405" y="3419"/>
              <a:ext cx="53"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Times New Roman" pitchFamily="18" charset="0"/>
                </a:rPr>
                <a:t>W</a:t>
              </a:r>
              <a:endParaRPr lang="en-US">
                <a:solidFill>
                  <a:srgbClr val="000000"/>
                </a:solidFill>
                <a:latin typeface="Arial" charset="0"/>
              </a:endParaRPr>
            </a:p>
          </p:txBody>
        </p:sp>
        <p:sp>
          <p:nvSpPr>
            <p:cNvPr id="103883" name="Rectangle 463"/>
            <p:cNvSpPr>
              <a:spLocks noChangeArrowheads="1"/>
            </p:cNvSpPr>
            <p:nvPr/>
          </p:nvSpPr>
          <p:spPr bwMode="auto">
            <a:xfrm>
              <a:off x="3447" y="3419"/>
              <a:ext cx="25"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Times New Roman" pitchFamily="18" charset="0"/>
                </a:rPr>
                <a:t>a</a:t>
              </a:r>
              <a:endParaRPr lang="en-US">
                <a:solidFill>
                  <a:srgbClr val="000000"/>
                </a:solidFill>
                <a:latin typeface="Arial" charset="0"/>
              </a:endParaRPr>
            </a:p>
          </p:txBody>
        </p:sp>
        <p:sp>
          <p:nvSpPr>
            <p:cNvPr id="103884" name="Rectangle 464"/>
            <p:cNvSpPr>
              <a:spLocks noChangeArrowheads="1"/>
            </p:cNvSpPr>
            <p:nvPr/>
          </p:nvSpPr>
          <p:spPr bwMode="auto">
            <a:xfrm>
              <a:off x="3468" y="3419"/>
              <a:ext cx="16"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Times New Roman" pitchFamily="18" charset="0"/>
                </a:rPr>
                <a:t>t</a:t>
              </a:r>
              <a:endParaRPr lang="en-US">
                <a:solidFill>
                  <a:srgbClr val="000000"/>
                </a:solidFill>
                <a:latin typeface="Arial" charset="0"/>
              </a:endParaRPr>
            </a:p>
          </p:txBody>
        </p:sp>
        <p:sp>
          <p:nvSpPr>
            <p:cNvPr id="103885" name="Rectangle 465"/>
            <p:cNvSpPr>
              <a:spLocks noChangeArrowheads="1"/>
            </p:cNvSpPr>
            <p:nvPr/>
          </p:nvSpPr>
          <p:spPr bwMode="auto">
            <a:xfrm>
              <a:off x="3483" y="3419"/>
              <a:ext cx="25"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Times New Roman" pitchFamily="18" charset="0"/>
                </a:rPr>
                <a:t>e</a:t>
              </a:r>
              <a:endParaRPr lang="en-US">
                <a:solidFill>
                  <a:srgbClr val="000000"/>
                </a:solidFill>
                <a:latin typeface="Arial" charset="0"/>
              </a:endParaRPr>
            </a:p>
          </p:txBody>
        </p:sp>
        <p:sp>
          <p:nvSpPr>
            <p:cNvPr id="103886" name="Rectangle 466"/>
            <p:cNvSpPr>
              <a:spLocks noChangeArrowheads="1"/>
            </p:cNvSpPr>
            <p:nvPr/>
          </p:nvSpPr>
          <p:spPr bwMode="auto">
            <a:xfrm>
              <a:off x="3504" y="3419"/>
              <a:ext cx="19"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Times New Roman" pitchFamily="18" charset="0"/>
                </a:rPr>
                <a:t>r</a:t>
              </a:r>
              <a:endParaRPr lang="en-US">
                <a:solidFill>
                  <a:srgbClr val="000000"/>
                </a:solidFill>
                <a:latin typeface="Arial" charset="0"/>
              </a:endParaRPr>
            </a:p>
          </p:txBody>
        </p:sp>
        <p:sp>
          <p:nvSpPr>
            <p:cNvPr id="980435" name="Freeform 467"/>
            <p:cNvSpPr>
              <a:spLocks/>
            </p:cNvSpPr>
            <p:nvPr/>
          </p:nvSpPr>
          <p:spPr bwMode="auto">
            <a:xfrm>
              <a:off x="3027" y="3069"/>
              <a:ext cx="315" cy="360"/>
            </a:xfrm>
            <a:custGeom>
              <a:avLst/>
              <a:gdLst>
                <a:gd name="T0" fmla="*/ 138 w 315"/>
                <a:gd name="T1" fmla="*/ 337 h 360"/>
                <a:gd name="T2" fmla="*/ 117 w 315"/>
                <a:gd name="T3" fmla="*/ 360 h 360"/>
                <a:gd name="T4" fmla="*/ 117 w 315"/>
                <a:gd name="T5" fmla="*/ 341 h 360"/>
                <a:gd name="T6" fmla="*/ 30 w 315"/>
                <a:gd name="T7" fmla="*/ 262 h 360"/>
                <a:gd name="T8" fmla="*/ 15 w 315"/>
                <a:gd name="T9" fmla="*/ 252 h 360"/>
                <a:gd name="T10" fmla="*/ 0 w 315"/>
                <a:gd name="T11" fmla="*/ 242 h 360"/>
                <a:gd name="T12" fmla="*/ 87 w 315"/>
                <a:gd name="T13" fmla="*/ 206 h 360"/>
                <a:gd name="T14" fmla="*/ 114 w 315"/>
                <a:gd name="T15" fmla="*/ 203 h 360"/>
                <a:gd name="T16" fmla="*/ 129 w 315"/>
                <a:gd name="T17" fmla="*/ 203 h 360"/>
                <a:gd name="T18" fmla="*/ 138 w 315"/>
                <a:gd name="T19" fmla="*/ 177 h 360"/>
                <a:gd name="T20" fmla="*/ 156 w 315"/>
                <a:gd name="T21" fmla="*/ 154 h 360"/>
                <a:gd name="T22" fmla="*/ 162 w 315"/>
                <a:gd name="T23" fmla="*/ 138 h 360"/>
                <a:gd name="T24" fmla="*/ 159 w 315"/>
                <a:gd name="T25" fmla="*/ 118 h 360"/>
                <a:gd name="T26" fmla="*/ 210 w 315"/>
                <a:gd name="T27" fmla="*/ 20 h 360"/>
                <a:gd name="T28" fmla="*/ 222 w 315"/>
                <a:gd name="T29" fmla="*/ 7 h 360"/>
                <a:gd name="T30" fmla="*/ 231 w 315"/>
                <a:gd name="T31" fmla="*/ 13 h 360"/>
                <a:gd name="T32" fmla="*/ 234 w 315"/>
                <a:gd name="T33" fmla="*/ 20 h 360"/>
                <a:gd name="T34" fmla="*/ 237 w 315"/>
                <a:gd name="T35" fmla="*/ 10 h 360"/>
                <a:gd name="T36" fmla="*/ 234 w 315"/>
                <a:gd name="T37" fmla="*/ 7 h 360"/>
                <a:gd name="T38" fmla="*/ 234 w 315"/>
                <a:gd name="T39" fmla="*/ 0 h 360"/>
                <a:gd name="T40" fmla="*/ 240 w 315"/>
                <a:gd name="T41" fmla="*/ 4 h 360"/>
                <a:gd name="T42" fmla="*/ 237 w 315"/>
                <a:gd name="T43" fmla="*/ 20 h 360"/>
                <a:gd name="T44" fmla="*/ 276 w 315"/>
                <a:gd name="T45" fmla="*/ 62 h 360"/>
                <a:gd name="T46" fmla="*/ 273 w 315"/>
                <a:gd name="T47" fmla="*/ 56 h 360"/>
                <a:gd name="T48" fmla="*/ 270 w 315"/>
                <a:gd name="T49" fmla="*/ 49 h 360"/>
                <a:gd name="T50" fmla="*/ 261 w 315"/>
                <a:gd name="T51" fmla="*/ 26 h 360"/>
                <a:gd name="T52" fmla="*/ 246 w 315"/>
                <a:gd name="T53" fmla="*/ 23 h 360"/>
                <a:gd name="T54" fmla="*/ 246 w 315"/>
                <a:gd name="T55" fmla="*/ 20 h 360"/>
                <a:gd name="T56" fmla="*/ 261 w 315"/>
                <a:gd name="T57" fmla="*/ 23 h 360"/>
                <a:gd name="T58" fmla="*/ 270 w 315"/>
                <a:gd name="T59" fmla="*/ 43 h 360"/>
                <a:gd name="T60" fmla="*/ 282 w 315"/>
                <a:gd name="T61" fmla="*/ 69 h 360"/>
                <a:gd name="T62" fmla="*/ 297 w 315"/>
                <a:gd name="T63" fmla="*/ 82 h 360"/>
                <a:gd name="T64" fmla="*/ 300 w 315"/>
                <a:gd name="T65" fmla="*/ 79 h 360"/>
                <a:gd name="T66" fmla="*/ 300 w 315"/>
                <a:gd name="T67" fmla="*/ 76 h 360"/>
                <a:gd name="T68" fmla="*/ 306 w 315"/>
                <a:gd name="T69" fmla="*/ 76 h 360"/>
                <a:gd name="T70" fmla="*/ 306 w 315"/>
                <a:gd name="T71" fmla="*/ 72 h 360"/>
                <a:gd name="T72" fmla="*/ 303 w 315"/>
                <a:gd name="T73" fmla="*/ 56 h 360"/>
                <a:gd name="T74" fmla="*/ 303 w 315"/>
                <a:gd name="T75" fmla="*/ 49 h 360"/>
                <a:gd name="T76" fmla="*/ 300 w 315"/>
                <a:gd name="T77" fmla="*/ 46 h 360"/>
                <a:gd name="T78" fmla="*/ 303 w 315"/>
                <a:gd name="T79" fmla="*/ 43 h 360"/>
                <a:gd name="T80" fmla="*/ 309 w 315"/>
                <a:gd name="T81" fmla="*/ 53 h 360"/>
                <a:gd name="T82" fmla="*/ 309 w 315"/>
                <a:gd name="T83" fmla="*/ 62 h 360"/>
                <a:gd name="T84" fmla="*/ 309 w 315"/>
                <a:gd name="T85" fmla="*/ 72 h 360"/>
                <a:gd name="T86" fmla="*/ 306 w 315"/>
                <a:gd name="T87" fmla="*/ 79 h 360"/>
                <a:gd name="T88" fmla="*/ 309 w 315"/>
                <a:gd name="T89" fmla="*/ 79 h 360"/>
                <a:gd name="T90" fmla="*/ 312 w 315"/>
                <a:gd name="T91" fmla="*/ 72 h 360"/>
                <a:gd name="T92" fmla="*/ 309 w 315"/>
                <a:gd name="T93" fmla="*/ 69 h 360"/>
                <a:gd name="T94" fmla="*/ 312 w 315"/>
                <a:gd name="T95" fmla="*/ 66 h 360"/>
                <a:gd name="T96" fmla="*/ 315 w 315"/>
                <a:gd name="T97" fmla="*/ 69 h 360"/>
                <a:gd name="T98" fmla="*/ 165 w 315"/>
                <a:gd name="T99" fmla="*/ 344 h 360"/>
                <a:gd name="T100" fmla="*/ 153 w 315"/>
                <a:gd name="T101" fmla="*/ 334 h 360"/>
                <a:gd name="T102" fmla="*/ 144 w 315"/>
                <a:gd name="T103" fmla="*/ 334 h 360"/>
                <a:gd name="T104" fmla="*/ 138 w 315"/>
                <a:gd name="T105" fmla="*/ 33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5" h="360">
                  <a:moveTo>
                    <a:pt x="138" y="337"/>
                  </a:moveTo>
                  <a:lnTo>
                    <a:pt x="117" y="360"/>
                  </a:lnTo>
                  <a:lnTo>
                    <a:pt x="117" y="341"/>
                  </a:lnTo>
                  <a:lnTo>
                    <a:pt x="30" y="262"/>
                  </a:lnTo>
                  <a:lnTo>
                    <a:pt x="15" y="252"/>
                  </a:lnTo>
                  <a:lnTo>
                    <a:pt x="0" y="242"/>
                  </a:lnTo>
                  <a:lnTo>
                    <a:pt x="87" y="206"/>
                  </a:lnTo>
                  <a:lnTo>
                    <a:pt x="114" y="203"/>
                  </a:lnTo>
                  <a:lnTo>
                    <a:pt x="129" y="203"/>
                  </a:lnTo>
                  <a:lnTo>
                    <a:pt x="138" y="177"/>
                  </a:lnTo>
                  <a:lnTo>
                    <a:pt x="156" y="154"/>
                  </a:lnTo>
                  <a:lnTo>
                    <a:pt x="162" y="138"/>
                  </a:lnTo>
                  <a:lnTo>
                    <a:pt x="159" y="118"/>
                  </a:lnTo>
                  <a:lnTo>
                    <a:pt x="210" y="20"/>
                  </a:lnTo>
                  <a:lnTo>
                    <a:pt x="222" y="7"/>
                  </a:lnTo>
                  <a:lnTo>
                    <a:pt x="231" y="13"/>
                  </a:lnTo>
                  <a:lnTo>
                    <a:pt x="234" y="20"/>
                  </a:lnTo>
                  <a:lnTo>
                    <a:pt x="237" y="10"/>
                  </a:lnTo>
                  <a:lnTo>
                    <a:pt x="234" y="7"/>
                  </a:lnTo>
                  <a:lnTo>
                    <a:pt x="234" y="0"/>
                  </a:lnTo>
                  <a:lnTo>
                    <a:pt x="240" y="4"/>
                  </a:lnTo>
                  <a:lnTo>
                    <a:pt x="237" y="20"/>
                  </a:lnTo>
                  <a:lnTo>
                    <a:pt x="276" y="62"/>
                  </a:lnTo>
                  <a:lnTo>
                    <a:pt x="273" y="56"/>
                  </a:lnTo>
                  <a:lnTo>
                    <a:pt x="270" y="49"/>
                  </a:lnTo>
                  <a:lnTo>
                    <a:pt x="261" y="26"/>
                  </a:lnTo>
                  <a:lnTo>
                    <a:pt x="246" y="23"/>
                  </a:lnTo>
                  <a:lnTo>
                    <a:pt x="246" y="20"/>
                  </a:lnTo>
                  <a:lnTo>
                    <a:pt x="261" y="23"/>
                  </a:lnTo>
                  <a:lnTo>
                    <a:pt x="270" y="43"/>
                  </a:lnTo>
                  <a:lnTo>
                    <a:pt x="282" y="69"/>
                  </a:lnTo>
                  <a:lnTo>
                    <a:pt x="297" y="82"/>
                  </a:lnTo>
                  <a:lnTo>
                    <a:pt x="300" y="79"/>
                  </a:lnTo>
                  <a:lnTo>
                    <a:pt x="300" y="76"/>
                  </a:lnTo>
                  <a:lnTo>
                    <a:pt x="306" y="76"/>
                  </a:lnTo>
                  <a:lnTo>
                    <a:pt x="306" y="72"/>
                  </a:lnTo>
                  <a:lnTo>
                    <a:pt x="303" y="56"/>
                  </a:lnTo>
                  <a:lnTo>
                    <a:pt x="303" y="49"/>
                  </a:lnTo>
                  <a:lnTo>
                    <a:pt x="300" y="46"/>
                  </a:lnTo>
                  <a:lnTo>
                    <a:pt x="303" y="43"/>
                  </a:lnTo>
                  <a:lnTo>
                    <a:pt x="309" y="53"/>
                  </a:lnTo>
                  <a:lnTo>
                    <a:pt x="309" y="62"/>
                  </a:lnTo>
                  <a:lnTo>
                    <a:pt x="309" y="72"/>
                  </a:lnTo>
                  <a:lnTo>
                    <a:pt x="306" y="79"/>
                  </a:lnTo>
                  <a:lnTo>
                    <a:pt x="309" y="79"/>
                  </a:lnTo>
                  <a:lnTo>
                    <a:pt x="312" y="72"/>
                  </a:lnTo>
                  <a:lnTo>
                    <a:pt x="309" y="69"/>
                  </a:lnTo>
                  <a:lnTo>
                    <a:pt x="312" y="66"/>
                  </a:lnTo>
                  <a:lnTo>
                    <a:pt x="315" y="69"/>
                  </a:lnTo>
                  <a:lnTo>
                    <a:pt x="165" y="344"/>
                  </a:lnTo>
                  <a:lnTo>
                    <a:pt x="153" y="334"/>
                  </a:lnTo>
                  <a:lnTo>
                    <a:pt x="144" y="334"/>
                  </a:lnTo>
                  <a:lnTo>
                    <a:pt x="138" y="337"/>
                  </a:lnTo>
                  <a:close/>
                </a:path>
              </a:pathLst>
            </a:custGeom>
            <a:blipFill dpi="0" rotWithShape="0">
              <a:blip r:embed="rId7" cstate="print"/>
              <a:srcRect/>
              <a:tile tx="0" ty="0" sx="100000" sy="100000" flip="none" algn="tl"/>
            </a:blipFill>
            <a:ln w="4763">
              <a:solidFill>
                <a:srgbClr val="000000"/>
              </a:solidFill>
              <a:prstDash val="solid"/>
              <a:round/>
              <a:headEnd/>
              <a:tailEnd/>
            </a:ln>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36" name="Line 468"/>
            <p:cNvSpPr>
              <a:spLocks noChangeShapeType="1"/>
            </p:cNvSpPr>
            <p:nvPr/>
          </p:nvSpPr>
          <p:spPr bwMode="auto">
            <a:xfrm flipH="1" flipV="1">
              <a:off x="3330" y="3069"/>
              <a:ext cx="33" cy="36"/>
            </a:xfrm>
            <a:prstGeom prst="line">
              <a:avLst/>
            </a:prstGeom>
            <a:noFill/>
            <a:ln w="14288">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37" name="Line 469"/>
            <p:cNvSpPr>
              <a:spLocks noChangeShapeType="1"/>
            </p:cNvSpPr>
            <p:nvPr/>
          </p:nvSpPr>
          <p:spPr bwMode="auto">
            <a:xfrm flipH="1" flipV="1">
              <a:off x="3276" y="3010"/>
              <a:ext cx="21" cy="23"/>
            </a:xfrm>
            <a:prstGeom prst="line">
              <a:avLst/>
            </a:prstGeom>
            <a:noFill/>
            <a:ln w="14288">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38" name="Line 470"/>
            <p:cNvSpPr>
              <a:spLocks noChangeShapeType="1"/>
            </p:cNvSpPr>
            <p:nvPr/>
          </p:nvSpPr>
          <p:spPr bwMode="auto">
            <a:xfrm flipH="1">
              <a:off x="3264" y="3010"/>
              <a:ext cx="12" cy="1"/>
            </a:xfrm>
            <a:prstGeom prst="line">
              <a:avLst/>
            </a:prstGeom>
            <a:noFill/>
            <a:ln w="14288">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39" name="Line 471"/>
            <p:cNvSpPr>
              <a:spLocks noChangeShapeType="1"/>
            </p:cNvSpPr>
            <p:nvPr/>
          </p:nvSpPr>
          <p:spPr bwMode="auto">
            <a:xfrm flipH="1">
              <a:off x="3198" y="3014"/>
              <a:ext cx="33" cy="6"/>
            </a:xfrm>
            <a:prstGeom prst="line">
              <a:avLst/>
            </a:prstGeom>
            <a:noFill/>
            <a:ln w="14288">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40" name="Line 472"/>
            <p:cNvSpPr>
              <a:spLocks noChangeShapeType="1"/>
            </p:cNvSpPr>
            <p:nvPr/>
          </p:nvSpPr>
          <p:spPr bwMode="auto">
            <a:xfrm flipH="1">
              <a:off x="3132" y="3023"/>
              <a:ext cx="33" cy="7"/>
            </a:xfrm>
            <a:prstGeom prst="line">
              <a:avLst/>
            </a:prstGeom>
            <a:noFill/>
            <a:ln w="14288">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41" name="Line 473"/>
            <p:cNvSpPr>
              <a:spLocks noChangeShapeType="1"/>
            </p:cNvSpPr>
            <p:nvPr/>
          </p:nvSpPr>
          <p:spPr bwMode="auto">
            <a:xfrm flipH="1">
              <a:off x="3066" y="3033"/>
              <a:ext cx="33" cy="4"/>
            </a:xfrm>
            <a:prstGeom prst="line">
              <a:avLst/>
            </a:prstGeom>
            <a:noFill/>
            <a:ln w="14288">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42" name="Line 474"/>
            <p:cNvSpPr>
              <a:spLocks noChangeShapeType="1"/>
            </p:cNvSpPr>
            <p:nvPr/>
          </p:nvSpPr>
          <p:spPr bwMode="auto">
            <a:xfrm flipH="1">
              <a:off x="3000" y="3043"/>
              <a:ext cx="33" cy="3"/>
            </a:xfrm>
            <a:prstGeom prst="line">
              <a:avLst/>
            </a:prstGeom>
            <a:noFill/>
            <a:ln w="14288">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43" name="Line 475"/>
            <p:cNvSpPr>
              <a:spLocks noChangeShapeType="1"/>
            </p:cNvSpPr>
            <p:nvPr/>
          </p:nvSpPr>
          <p:spPr bwMode="auto">
            <a:xfrm flipH="1">
              <a:off x="2949" y="3053"/>
              <a:ext cx="18" cy="3"/>
            </a:xfrm>
            <a:prstGeom prst="line">
              <a:avLst/>
            </a:prstGeom>
            <a:noFill/>
            <a:ln w="14288">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44" name="Line 476"/>
            <p:cNvSpPr>
              <a:spLocks noChangeShapeType="1"/>
            </p:cNvSpPr>
            <p:nvPr/>
          </p:nvSpPr>
          <p:spPr bwMode="auto">
            <a:xfrm flipH="1" flipV="1">
              <a:off x="2934" y="3040"/>
              <a:ext cx="15" cy="16"/>
            </a:xfrm>
            <a:prstGeom prst="line">
              <a:avLst/>
            </a:prstGeom>
            <a:noFill/>
            <a:ln w="14288">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45" name="Line 477"/>
            <p:cNvSpPr>
              <a:spLocks noChangeShapeType="1"/>
            </p:cNvSpPr>
            <p:nvPr/>
          </p:nvSpPr>
          <p:spPr bwMode="auto">
            <a:xfrm flipH="1" flipV="1">
              <a:off x="2868" y="2968"/>
              <a:ext cx="33" cy="36"/>
            </a:xfrm>
            <a:prstGeom prst="line">
              <a:avLst/>
            </a:prstGeom>
            <a:noFill/>
            <a:ln w="14288">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46" name="Line 478"/>
            <p:cNvSpPr>
              <a:spLocks noChangeShapeType="1"/>
            </p:cNvSpPr>
            <p:nvPr/>
          </p:nvSpPr>
          <p:spPr bwMode="auto">
            <a:xfrm flipH="1" flipV="1">
              <a:off x="2802" y="2899"/>
              <a:ext cx="33" cy="36"/>
            </a:xfrm>
            <a:prstGeom prst="line">
              <a:avLst/>
            </a:prstGeom>
            <a:noFill/>
            <a:ln w="14288">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47" name="Line 479"/>
            <p:cNvSpPr>
              <a:spLocks noChangeShapeType="1"/>
            </p:cNvSpPr>
            <p:nvPr/>
          </p:nvSpPr>
          <p:spPr bwMode="auto">
            <a:xfrm flipH="1" flipV="1">
              <a:off x="2736" y="2827"/>
              <a:ext cx="33" cy="36"/>
            </a:xfrm>
            <a:prstGeom prst="line">
              <a:avLst/>
            </a:prstGeom>
            <a:noFill/>
            <a:ln w="14288">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48" name="Line 480"/>
            <p:cNvSpPr>
              <a:spLocks noChangeShapeType="1"/>
            </p:cNvSpPr>
            <p:nvPr/>
          </p:nvSpPr>
          <p:spPr bwMode="auto">
            <a:xfrm flipH="1" flipV="1">
              <a:off x="2670" y="2758"/>
              <a:ext cx="33" cy="36"/>
            </a:xfrm>
            <a:prstGeom prst="line">
              <a:avLst/>
            </a:prstGeom>
            <a:noFill/>
            <a:ln w="14288">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49" name="Line 481"/>
            <p:cNvSpPr>
              <a:spLocks noChangeShapeType="1"/>
            </p:cNvSpPr>
            <p:nvPr/>
          </p:nvSpPr>
          <p:spPr bwMode="auto">
            <a:xfrm flipH="1" flipV="1">
              <a:off x="2610" y="2693"/>
              <a:ext cx="27" cy="29"/>
            </a:xfrm>
            <a:prstGeom prst="line">
              <a:avLst/>
            </a:prstGeom>
            <a:noFill/>
            <a:ln w="14288">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50" name="Line 482"/>
            <p:cNvSpPr>
              <a:spLocks noChangeShapeType="1"/>
            </p:cNvSpPr>
            <p:nvPr/>
          </p:nvSpPr>
          <p:spPr bwMode="auto">
            <a:xfrm flipH="1" flipV="1">
              <a:off x="2604" y="2690"/>
              <a:ext cx="6" cy="6"/>
            </a:xfrm>
            <a:prstGeom prst="line">
              <a:avLst/>
            </a:prstGeom>
            <a:noFill/>
            <a:ln w="14288">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51" name="Line 483"/>
            <p:cNvSpPr>
              <a:spLocks noChangeShapeType="1"/>
            </p:cNvSpPr>
            <p:nvPr/>
          </p:nvSpPr>
          <p:spPr bwMode="auto">
            <a:xfrm flipH="1" flipV="1">
              <a:off x="2568" y="2617"/>
              <a:ext cx="18" cy="37"/>
            </a:xfrm>
            <a:prstGeom prst="line">
              <a:avLst/>
            </a:prstGeom>
            <a:noFill/>
            <a:ln w="14288">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52" name="Line 484"/>
            <p:cNvSpPr>
              <a:spLocks noChangeShapeType="1"/>
            </p:cNvSpPr>
            <p:nvPr/>
          </p:nvSpPr>
          <p:spPr bwMode="auto">
            <a:xfrm flipH="1" flipV="1">
              <a:off x="2532" y="2545"/>
              <a:ext cx="18" cy="36"/>
            </a:xfrm>
            <a:prstGeom prst="line">
              <a:avLst/>
            </a:prstGeom>
            <a:noFill/>
            <a:ln w="14288">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53" name="Line 485"/>
            <p:cNvSpPr>
              <a:spLocks noChangeShapeType="1"/>
            </p:cNvSpPr>
            <p:nvPr/>
          </p:nvSpPr>
          <p:spPr bwMode="auto">
            <a:xfrm flipH="1" flipV="1">
              <a:off x="2502" y="2480"/>
              <a:ext cx="12" cy="29"/>
            </a:xfrm>
            <a:prstGeom prst="line">
              <a:avLst/>
            </a:prstGeom>
            <a:noFill/>
            <a:ln w="14288">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54" name="Rectangle 486"/>
            <p:cNvSpPr>
              <a:spLocks noChangeArrowheads="1"/>
            </p:cNvSpPr>
            <p:nvPr/>
          </p:nvSpPr>
          <p:spPr bwMode="auto">
            <a:xfrm>
              <a:off x="2652" y="2752"/>
              <a:ext cx="219" cy="258"/>
            </a:xfrm>
            <a:prstGeom prst="rect">
              <a:avLst/>
            </a:prstGeom>
            <a:noFill/>
            <a:ln w="4763">
              <a:solidFill>
                <a:srgbClr val="000000"/>
              </a:solidFill>
              <a:miter lim="800000"/>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55" name="Line 487"/>
            <p:cNvSpPr>
              <a:spLocks noChangeShapeType="1"/>
            </p:cNvSpPr>
            <p:nvPr/>
          </p:nvSpPr>
          <p:spPr bwMode="auto">
            <a:xfrm flipV="1">
              <a:off x="1017" y="1341"/>
              <a:ext cx="204" cy="409"/>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56" name="Line 488"/>
            <p:cNvSpPr>
              <a:spLocks noChangeShapeType="1"/>
            </p:cNvSpPr>
            <p:nvPr/>
          </p:nvSpPr>
          <p:spPr bwMode="auto">
            <a:xfrm flipH="1" flipV="1">
              <a:off x="1011" y="1747"/>
              <a:ext cx="12" cy="6"/>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57" name="Line 489"/>
            <p:cNvSpPr>
              <a:spLocks noChangeShapeType="1"/>
            </p:cNvSpPr>
            <p:nvPr/>
          </p:nvSpPr>
          <p:spPr bwMode="auto">
            <a:xfrm flipH="1" flipV="1">
              <a:off x="1032" y="1704"/>
              <a:ext cx="12"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58" name="Line 490"/>
            <p:cNvSpPr>
              <a:spLocks noChangeShapeType="1"/>
            </p:cNvSpPr>
            <p:nvPr/>
          </p:nvSpPr>
          <p:spPr bwMode="auto">
            <a:xfrm flipH="1" flipV="1">
              <a:off x="1053" y="1662"/>
              <a:ext cx="9" cy="6"/>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59" name="Line 491"/>
            <p:cNvSpPr>
              <a:spLocks noChangeShapeType="1"/>
            </p:cNvSpPr>
            <p:nvPr/>
          </p:nvSpPr>
          <p:spPr bwMode="auto">
            <a:xfrm flipH="1" flipV="1">
              <a:off x="1074" y="1622"/>
              <a:ext cx="9"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60" name="Line 492"/>
            <p:cNvSpPr>
              <a:spLocks noChangeShapeType="1"/>
            </p:cNvSpPr>
            <p:nvPr/>
          </p:nvSpPr>
          <p:spPr bwMode="auto">
            <a:xfrm flipH="1" flipV="1">
              <a:off x="1095" y="1580"/>
              <a:ext cx="9" cy="6"/>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61" name="Line 493"/>
            <p:cNvSpPr>
              <a:spLocks noChangeShapeType="1"/>
            </p:cNvSpPr>
            <p:nvPr/>
          </p:nvSpPr>
          <p:spPr bwMode="auto">
            <a:xfrm flipH="1" flipV="1">
              <a:off x="1116" y="1541"/>
              <a:ext cx="9" cy="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62" name="Line 494"/>
            <p:cNvSpPr>
              <a:spLocks noChangeShapeType="1"/>
            </p:cNvSpPr>
            <p:nvPr/>
          </p:nvSpPr>
          <p:spPr bwMode="auto">
            <a:xfrm flipH="1" flipV="1">
              <a:off x="1137" y="1498"/>
              <a:ext cx="9"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63" name="Line 495"/>
            <p:cNvSpPr>
              <a:spLocks noChangeShapeType="1"/>
            </p:cNvSpPr>
            <p:nvPr/>
          </p:nvSpPr>
          <p:spPr bwMode="auto">
            <a:xfrm flipH="1" flipV="1">
              <a:off x="1155" y="1455"/>
              <a:ext cx="12"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64" name="Line 496"/>
            <p:cNvSpPr>
              <a:spLocks noChangeShapeType="1"/>
            </p:cNvSpPr>
            <p:nvPr/>
          </p:nvSpPr>
          <p:spPr bwMode="auto">
            <a:xfrm flipH="1" flipV="1">
              <a:off x="1176" y="1416"/>
              <a:ext cx="12"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65" name="Line 497"/>
            <p:cNvSpPr>
              <a:spLocks noChangeShapeType="1"/>
            </p:cNvSpPr>
            <p:nvPr/>
          </p:nvSpPr>
          <p:spPr bwMode="auto">
            <a:xfrm flipH="1" flipV="1">
              <a:off x="1197" y="1374"/>
              <a:ext cx="12" cy="6"/>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66" name="Line 498"/>
            <p:cNvSpPr>
              <a:spLocks noChangeShapeType="1"/>
            </p:cNvSpPr>
            <p:nvPr/>
          </p:nvSpPr>
          <p:spPr bwMode="auto">
            <a:xfrm>
              <a:off x="1221" y="1341"/>
              <a:ext cx="624" cy="619"/>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67" name="Line 499"/>
            <p:cNvSpPr>
              <a:spLocks noChangeShapeType="1"/>
            </p:cNvSpPr>
            <p:nvPr/>
          </p:nvSpPr>
          <p:spPr bwMode="auto">
            <a:xfrm flipV="1">
              <a:off x="1218" y="1338"/>
              <a:ext cx="9" cy="9"/>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68" name="Line 500"/>
            <p:cNvSpPr>
              <a:spLocks noChangeShapeType="1"/>
            </p:cNvSpPr>
            <p:nvPr/>
          </p:nvSpPr>
          <p:spPr bwMode="auto">
            <a:xfrm flipV="1">
              <a:off x="1251" y="1370"/>
              <a:ext cx="6"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69" name="Line 501"/>
            <p:cNvSpPr>
              <a:spLocks noChangeShapeType="1"/>
            </p:cNvSpPr>
            <p:nvPr/>
          </p:nvSpPr>
          <p:spPr bwMode="auto">
            <a:xfrm flipV="1">
              <a:off x="1281" y="1400"/>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70" name="Line 502"/>
            <p:cNvSpPr>
              <a:spLocks noChangeShapeType="1"/>
            </p:cNvSpPr>
            <p:nvPr/>
          </p:nvSpPr>
          <p:spPr bwMode="auto">
            <a:xfrm flipV="1">
              <a:off x="1314" y="1432"/>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71" name="Line 503"/>
            <p:cNvSpPr>
              <a:spLocks noChangeShapeType="1"/>
            </p:cNvSpPr>
            <p:nvPr/>
          </p:nvSpPr>
          <p:spPr bwMode="auto">
            <a:xfrm flipV="1">
              <a:off x="1347" y="1465"/>
              <a:ext cx="6"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72" name="Line 504"/>
            <p:cNvSpPr>
              <a:spLocks noChangeShapeType="1"/>
            </p:cNvSpPr>
            <p:nvPr/>
          </p:nvSpPr>
          <p:spPr bwMode="auto">
            <a:xfrm flipV="1">
              <a:off x="1377" y="1495"/>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73" name="Line 505"/>
            <p:cNvSpPr>
              <a:spLocks noChangeShapeType="1"/>
            </p:cNvSpPr>
            <p:nvPr/>
          </p:nvSpPr>
          <p:spPr bwMode="auto">
            <a:xfrm flipV="1">
              <a:off x="1410" y="1527"/>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74" name="Line 506"/>
            <p:cNvSpPr>
              <a:spLocks noChangeShapeType="1"/>
            </p:cNvSpPr>
            <p:nvPr/>
          </p:nvSpPr>
          <p:spPr bwMode="auto">
            <a:xfrm flipV="1">
              <a:off x="1443" y="1560"/>
              <a:ext cx="6"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75" name="Line 507"/>
            <p:cNvSpPr>
              <a:spLocks noChangeShapeType="1"/>
            </p:cNvSpPr>
            <p:nvPr/>
          </p:nvSpPr>
          <p:spPr bwMode="auto">
            <a:xfrm flipV="1">
              <a:off x="1473" y="1590"/>
              <a:ext cx="9" cy="9"/>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76" name="Line 508"/>
            <p:cNvSpPr>
              <a:spLocks noChangeShapeType="1"/>
            </p:cNvSpPr>
            <p:nvPr/>
          </p:nvSpPr>
          <p:spPr bwMode="auto">
            <a:xfrm flipV="1">
              <a:off x="1506" y="1622"/>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77" name="Line 509"/>
            <p:cNvSpPr>
              <a:spLocks noChangeShapeType="1"/>
            </p:cNvSpPr>
            <p:nvPr/>
          </p:nvSpPr>
          <p:spPr bwMode="auto">
            <a:xfrm flipV="1">
              <a:off x="1539" y="1655"/>
              <a:ext cx="6"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78" name="Line 510"/>
            <p:cNvSpPr>
              <a:spLocks noChangeShapeType="1"/>
            </p:cNvSpPr>
            <p:nvPr/>
          </p:nvSpPr>
          <p:spPr bwMode="auto">
            <a:xfrm flipV="1">
              <a:off x="1569" y="1685"/>
              <a:ext cx="9" cy="9"/>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79" name="Line 511"/>
            <p:cNvSpPr>
              <a:spLocks noChangeShapeType="1"/>
            </p:cNvSpPr>
            <p:nvPr/>
          </p:nvSpPr>
          <p:spPr bwMode="auto">
            <a:xfrm flipV="1">
              <a:off x="1602" y="1717"/>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80" name="Line 512"/>
            <p:cNvSpPr>
              <a:spLocks noChangeShapeType="1"/>
            </p:cNvSpPr>
            <p:nvPr/>
          </p:nvSpPr>
          <p:spPr bwMode="auto">
            <a:xfrm flipV="1">
              <a:off x="1635" y="1750"/>
              <a:ext cx="6"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81" name="Line 513"/>
            <p:cNvSpPr>
              <a:spLocks noChangeShapeType="1"/>
            </p:cNvSpPr>
            <p:nvPr/>
          </p:nvSpPr>
          <p:spPr bwMode="auto">
            <a:xfrm flipV="1">
              <a:off x="1665" y="1779"/>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82" name="Line 514"/>
            <p:cNvSpPr>
              <a:spLocks noChangeShapeType="1"/>
            </p:cNvSpPr>
            <p:nvPr/>
          </p:nvSpPr>
          <p:spPr bwMode="auto">
            <a:xfrm flipV="1">
              <a:off x="1698" y="1812"/>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83" name="Line 515"/>
            <p:cNvSpPr>
              <a:spLocks noChangeShapeType="1"/>
            </p:cNvSpPr>
            <p:nvPr/>
          </p:nvSpPr>
          <p:spPr bwMode="auto">
            <a:xfrm flipV="1">
              <a:off x="1731" y="1845"/>
              <a:ext cx="6"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84" name="Line 516"/>
            <p:cNvSpPr>
              <a:spLocks noChangeShapeType="1"/>
            </p:cNvSpPr>
            <p:nvPr/>
          </p:nvSpPr>
          <p:spPr bwMode="auto">
            <a:xfrm flipV="1">
              <a:off x="1761" y="1874"/>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85" name="Line 517"/>
            <p:cNvSpPr>
              <a:spLocks noChangeShapeType="1"/>
            </p:cNvSpPr>
            <p:nvPr/>
          </p:nvSpPr>
          <p:spPr bwMode="auto">
            <a:xfrm flipV="1">
              <a:off x="1794" y="1907"/>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86" name="Line 518"/>
            <p:cNvSpPr>
              <a:spLocks noChangeShapeType="1"/>
            </p:cNvSpPr>
            <p:nvPr/>
          </p:nvSpPr>
          <p:spPr bwMode="auto">
            <a:xfrm flipV="1">
              <a:off x="1827" y="1940"/>
              <a:ext cx="6"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87" name="Line 519"/>
            <p:cNvSpPr>
              <a:spLocks noChangeShapeType="1"/>
            </p:cNvSpPr>
            <p:nvPr/>
          </p:nvSpPr>
          <p:spPr bwMode="auto">
            <a:xfrm flipV="1">
              <a:off x="690" y="2038"/>
              <a:ext cx="1" cy="1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88" name="Line 520"/>
            <p:cNvSpPr>
              <a:spLocks noChangeShapeType="1"/>
            </p:cNvSpPr>
            <p:nvPr/>
          </p:nvSpPr>
          <p:spPr bwMode="auto">
            <a:xfrm flipH="1" flipV="1">
              <a:off x="684" y="2051"/>
              <a:ext cx="12" cy="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89" name="Line 521"/>
            <p:cNvSpPr>
              <a:spLocks noChangeShapeType="1"/>
            </p:cNvSpPr>
            <p:nvPr/>
          </p:nvSpPr>
          <p:spPr bwMode="auto">
            <a:xfrm flipH="1">
              <a:off x="684" y="2038"/>
              <a:ext cx="12" cy="1"/>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90" name="Line 522"/>
            <p:cNvSpPr>
              <a:spLocks noChangeShapeType="1"/>
            </p:cNvSpPr>
            <p:nvPr/>
          </p:nvSpPr>
          <p:spPr bwMode="auto">
            <a:xfrm flipV="1">
              <a:off x="687" y="2051"/>
              <a:ext cx="3" cy="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91" name="Line 523"/>
            <p:cNvSpPr>
              <a:spLocks noChangeShapeType="1"/>
            </p:cNvSpPr>
            <p:nvPr/>
          </p:nvSpPr>
          <p:spPr bwMode="auto">
            <a:xfrm flipH="1" flipV="1">
              <a:off x="684" y="2051"/>
              <a:ext cx="9"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92" name="Line 524"/>
            <p:cNvSpPr>
              <a:spLocks noChangeShapeType="1"/>
            </p:cNvSpPr>
            <p:nvPr/>
          </p:nvSpPr>
          <p:spPr bwMode="auto">
            <a:xfrm flipH="1" flipV="1">
              <a:off x="684" y="2048"/>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93" name="Line 525"/>
            <p:cNvSpPr>
              <a:spLocks noChangeShapeType="1"/>
            </p:cNvSpPr>
            <p:nvPr/>
          </p:nvSpPr>
          <p:spPr bwMode="auto">
            <a:xfrm flipH="1">
              <a:off x="681" y="2054"/>
              <a:ext cx="12" cy="1"/>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94" name="Line 526"/>
            <p:cNvSpPr>
              <a:spLocks noChangeShapeType="1"/>
            </p:cNvSpPr>
            <p:nvPr/>
          </p:nvSpPr>
          <p:spPr bwMode="auto">
            <a:xfrm flipH="1">
              <a:off x="681" y="2054"/>
              <a:ext cx="12" cy="1"/>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95" name="Line 527"/>
            <p:cNvSpPr>
              <a:spLocks noChangeShapeType="1"/>
            </p:cNvSpPr>
            <p:nvPr/>
          </p:nvSpPr>
          <p:spPr bwMode="auto">
            <a:xfrm flipV="1">
              <a:off x="987" y="1750"/>
              <a:ext cx="30" cy="32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96" name="Line 528"/>
            <p:cNvSpPr>
              <a:spLocks noChangeShapeType="1"/>
            </p:cNvSpPr>
            <p:nvPr/>
          </p:nvSpPr>
          <p:spPr bwMode="auto">
            <a:xfrm flipH="1">
              <a:off x="981" y="2077"/>
              <a:ext cx="12" cy="1"/>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97" name="Line 529"/>
            <p:cNvSpPr>
              <a:spLocks noChangeShapeType="1"/>
            </p:cNvSpPr>
            <p:nvPr/>
          </p:nvSpPr>
          <p:spPr bwMode="auto">
            <a:xfrm flipH="1" flipV="1">
              <a:off x="987" y="2028"/>
              <a:ext cx="12" cy="4"/>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98" name="Line 530"/>
            <p:cNvSpPr>
              <a:spLocks noChangeShapeType="1"/>
            </p:cNvSpPr>
            <p:nvPr/>
          </p:nvSpPr>
          <p:spPr bwMode="auto">
            <a:xfrm flipH="1">
              <a:off x="990" y="1982"/>
              <a:ext cx="12" cy="1"/>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499" name="Line 531"/>
            <p:cNvSpPr>
              <a:spLocks noChangeShapeType="1"/>
            </p:cNvSpPr>
            <p:nvPr/>
          </p:nvSpPr>
          <p:spPr bwMode="auto">
            <a:xfrm flipH="1">
              <a:off x="993" y="1937"/>
              <a:ext cx="12" cy="1"/>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00" name="Line 532"/>
            <p:cNvSpPr>
              <a:spLocks noChangeShapeType="1"/>
            </p:cNvSpPr>
            <p:nvPr/>
          </p:nvSpPr>
          <p:spPr bwMode="auto">
            <a:xfrm flipH="1" flipV="1">
              <a:off x="999" y="1888"/>
              <a:ext cx="12" cy="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01" name="Line 533"/>
            <p:cNvSpPr>
              <a:spLocks noChangeShapeType="1"/>
            </p:cNvSpPr>
            <p:nvPr/>
          </p:nvSpPr>
          <p:spPr bwMode="auto">
            <a:xfrm flipH="1">
              <a:off x="1002" y="1842"/>
              <a:ext cx="12" cy="1"/>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02" name="Line 534"/>
            <p:cNvSpPr>
              <a:spLocks noChangeShapeType="1"/>
            </p:cNvSpPr>
            <p:nvPr/>
          </p:nvSpPr>
          <p:spPr bwMode="auto">
            <a:xfrm flipH="1">
              <a:off x="1008" y="1796"/>
              <a:ext cx="9" cy="1"/>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03" name="Line 535"/>
            <p:cNvSpPr>
              <a:spLocks noChangeShapeType="1"/>
            </p:cNvSpPr>
            <p:nvPr/>
          </p:nvSpPr>
          <p:spPr bwMode="auto">
            <a:xfrm>
              <a:off x="687" y="2054"/>
              <a:ext cx="96" cy="86"/>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04" name="Line 536"/>
            <p:cNvSpPr>
              <a:spLocks noChangeShapeType="1"/>
            </p:cNvSpPr>
            <p:nvPr/>
          </p:nvSpPr>
          <p:spPr bwMode="auto">
            <a:xfrm flipV="1">
              <a:off x="684" y="2051"/>
              <a:ext cx="6"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05" name="Line 537"/>
            <p:cNvSpPr>
              <a:spLocks noChangeShapeType="1"/>
            </p:cNvSpPr>
            <p:nvPr/>
          </p:nvSpPr>
          <p:spPr bwMode="auto">
            <a:xfrm flipV="1">
              <a:off x="717" y="2081"/>
              <a:ext cx="9" cy="9"/>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06" name="Line 538"/>
            <p:cNvSpPr>
              <a:spLocks noChangeShapeType="1"/>
            </p:cNvSpPr>
            <p:nvPr/>
          </p:nvSpPr>
          <p:spPr bwMode="auto">
            <a:xfrm flipV="1">
              <a:off x="750" y="2110"/>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07" name="Line 539"/>
            <p:cNvSpPr>
              <a:spLocks noChangeShapeType="1"/>
            </p:cNvSpPr>
            <p:nvPr/>
          </p:nvSpPr>
          <p:spPr bwMode="auto">
            <a:xfrm>
              <a:off x="1428" y="2703"/>
              <a:ext cx="3" cy="1"/>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08" name="Line 540"/>
            <p:cNvSpPr>
              <a:spLocks noChangeShapeType="1"/>
            </p:cNvSpPr>
            <p:nvPr/>
          </p:nvSpPr>
          <p:spPr bwMode="auto">
            <a:xfrm flipH="1" flipV="1">
              <a:off x="1425" y="2699"/>
              <a:ext cx="9"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09" name="Line 541"/>
            <p:cNvSpPr>
              <a:spLocks noChangeShapeType="1"/>
            </p:cNvSpPr>
            <p:nvPr/>
          </p:nvSpPr>
          <p:spPr bwMode="auto">
            <a:xfrm flipH="1" flipV="1">
              <a:off x="1425" y="2699"/>
              <a:ext cx="9"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10" name="Line 542"/>
            <p:cNvSpPr>
              <a:spLocks noChangeShapeType="1"/>
            </p:cNvSpPr>
            <p:nvPr/>
          </p:nvSpPr>
          <p:spPr bwMode="auto">
            <a:xfrm>
              <a:off x="786" y="2143"/>
              <a:ext cx="624" cy="56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11" name="Line 543"/>
            <p:cNvSpPr>
              <a:spLocks noChangeShapeType="1"/>
            </p:cNvSpPr>
            <p:nvPr/>
          </p:nvSpPr>
          <p:spPr bwMode="auto">
            <a:xfrm flipV="1">
              <a:off x="780" y="2136"/>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12" name="Line 544"/>
            <p:cNvSpPr>
              <a:spLocks noChangeShapeType="1"/>
            </p:cNvSpPr>
            <p:nvPr/>
          </p:nvSpPr>
          <p:spPr bwMode="auto">
            <a:xfrm flipV="1">
              <a:off x="813" y="2166"/>
              <a:ext cx="9" cy="1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13" name="Line 545"/>
            <p:cNvSpPr>
              <a:spLocks noChangeShapeType="1"/>
            </p:cNvSpPr>
            <p:nvPr/>
          </p:nvSpPr>
          <p:spPr bwMode="auto">
            <a:xfrm flipV="1">
              <a:off x="846" y="2198"/>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14" name="Line 546"/>
            <p:cNvSpPr>
              <a:spLocks noChangeShapeType="1"/>
            </p:cNvSpPr>
            <p:nvPr/>
          </p:nvSpPr>
          <p:spPr bwMode="auto">
            <a:xfrm flipV="1">
              <a:off x="882" y="2228"/>
              <a:ext cx="6"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15" name="Line 547"/>
            <p:cNvSpPr>
              <a:spLocks noChangeShapeType="1"/>
            </p:cNvSpPr>
            <p:nvPr/>
          </p:nvSpPr>
          <p:spPr bwMode="auto">
            <a:xfrm flipV="1">
              <a:off x="915" y="2257"/>
              <a:ext cx="6"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16" name="Line 548"/>
            <p:cNvSpPr>
              <a:spLocks noChangeShapeType="1"/>
            </p:cNvSpPr>
            <p:nvPr/>
          </p:nvSpPr>
          <p:spPr bwMode="auto">
            <a:xfrm flipV="1">
              <a:off x="948" y="2287"/>
              <a:ext cx="6"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17" name="Line 549"/>
            <p:cNvSpPr>
              <a:spLocks noChangeShapeType="1"/>
            </p:cNvSpPr>
            <p:nvPr/>
          </p:nvSpPr>
          <p:spPr bwMode="auto">
            <a:xfrm flipV="1">
              <a:off x="981" y="2316"/>
              <a:ext cx="6"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18" name="Line 550"/>
            <p:cNvSpPr>
              <a:spLocks noChangeShapeType="1"/>
            </p:cNvSpPr>
            <p:nvPr/>
          </p:nvSpPr>
          <p:spPr bwMode="auto">
            <a:xfrm flipV="1">
              <a:off x="1014" y="2346"/>
              <a:ext cx="9" cy="1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19" name="Line 551"/>
            <p:cNvSpPr>
              <a:spLocks noChangeShapeType="1"/>
            </p:cNvSpPr>
            <p:nvPr/>
          </p:nvSpPr>
          <p:spPr bwMode="auto">
            <a:xfrm flipV="1">
              <a:off x="1047" y="2379"/>
              <a:ext cx="9" cy="9"/>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20" name="Line 552"/>
            <p:cNvSpPr>
              <a:spLocks noChangeShapeType="1"/>
            </p:cNvSpPr>
            <p:nvPr/>
          </p:nvSpPr>
          <p:spPr bwMode="auto">
            <a:xfrm flipV="1">
              <a:off x="1080" y="2408"/>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21" name="Line 553"/>
            <p:cNvSpPr>
              <a:spLocks noChangeShapeType="1"/>
            </p:cNvSpPr>
            <p:nvPr/>
          </p:nvSpPr>
          <p:spPr bwMode="auto">
            <a:xfrm flipV="1">
              <a:off x="1113" y="2437"/>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22" name="Line 554"/>
            <p:cNvSpPr>
              <a:spLocks noChangeShapeType="1"/>
            </p:cNvSpPr>
            <p:nvPr/>
          </p:nvSpPr>
          <p:spPr bwMode="auto">
            <a:xfrm flipV="1">
              <a:off x="1146" y="2467"/>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23" name="Line 555"/>
            <p:cNvSpPr>
              <a:spLocks noChangeShapeType="1"/>
            </p:cNvSpPr>
            <p:nvPr/>
          </p:nvSpPr>
          <p:spPr bwMode="auto">
            <a:xfrm flipV="1">
              <a:off x="1182" y="2496"/>
              <a:ext cx="6"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24" name="Line 556"/>
            <p:cNvSpPr>
              <a:spLocks noChangeShapeType="1"/>
            </p:cNvSpPr>
            <p:nvPr/>
          </p:nvSpPr>
          <p:spPr bwMode="auto">
            <a:xfrm flipV="1">
              <a:off x="1215" y="2526"/>
              <a:ext cx="6" cy="1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25" name="Line 557"/>
            <p:cNvSpPr>
              <a:spLocks noChangeShapeType="1"/>
            </p:cNvSpPr>
            <p:nvPr/>
          </p:nvSpPr>
          <p:spPr bwMode="auto">
            <a:xfrm flipV="1">
              <a:off x="1248" y="2559"/>
              <a:ext cx="6" cy="9"/>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26" name="Line 558"/>
            <p:cNvSpPr>
              <a:spLocks noChangeShapeType="1"/>
            </p:cNvSpPr>
            <p:nvPr/>
          </p:nvSpPr>
          <p:spPr bwMode="auto">
            <a:xfrm flipV="1">
              <a:off x="1281" y="2588"/>
              <a:ext cx="6"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27" name="Line 559"/>
            <p:cNvSpPr>
              <a:spLocks noChangeShapeType="1"/>
            </p:cNvSpPr>
            <p:nvPr/>
          </p:nvSpPr>
          <p:spPr bwMode="auto">
            <a:xfrm flipV="1">
              <a:off x="1314" y="2617"/>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28" name="Line 560"/>
            <p:cNvSpPr>
              <a:spLocks noChangeShapeType="1"/>
            </p:cNvSpPr>
            <p:nvPr/>
          </p:nvSpPr>
          <p:spPr bwMode="auto">
            <a:xfrm flipV="1">
              <a:off x="1347" y="2647"/>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29" name="Line 561"/>
            <p:cNvSpPr>
              <a:spLocks noChangeShapeType="1"/>
            </p:cNvSpPr>
            <p:nvPr/>
          </p:nvSpPr>
          <p:spPr bwMode="auto">
            <a:xfrm flipV="1">
              <a:off x="1380" y="2676"/>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30" name="Line 562"/>
            <p:cNvSpPr>
              <a:spLocks noChangeShapeType="1"/>
            </p:cNvSpPr>
            <p:nvPr/>
          </p:nvSpPr>
          <p:spPr bwMode="auto">
            <a:xfrm flipV="1">
              <a:off x="1434" y="2703"/>
              <a:ext cx="6" cy="9"/>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31" name="Line 563"/>
            <p:cNvSpPr>
              <a:spLocks noChangeShapeType="1"/>
            </p:cNvSpPr>
            <p:nvPr/>
          </p:nvSpPr>
          <p:spPr bwMode="auto">
            <a:xfrm flipV="1">
              <a:off x="1434" y="2703"/>
              <a:ext cx="6" cy="1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32" name="Line 564"/>
            <p:cNvSpPr>
              <a:spLocks noChangeShapeType="1"/>
            </p:cNvSpPr>
            <p:nvPr/>
          </p:nvSpPr>
          <p:spPr bwMode="auto">
            <a:xfrm flipV="1">
              <a:off x="1437" y="1963"/>
              <a:ext cx="411" cy="746"/>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33" name="Line 565"/>
            <p:cNvSpPr>
              <a:spLocks noChangeShapeType="1"/>
            </p:cNvSpPr>
            <p:nvPr/>
          </p:nvSpPr>
          <p:spPr bwMode="auto">
            <a:xfrm flipH="1" flipV="1">
              <a:off x="1431" y="2706"/>
              <a:ext cx="12" cy="6"/>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34" name="Line 566"/>
            <p:cNvSpPr>
              <a:spLocks noChangeShapeType="1"/>
            </p:cNvSpPr>
            <p:nvPr/>
          </p:nvSpPr>
          <p:spPr bwMode="auto">
            <a:xfrm flipH="1" flipV="1">
              <a:off x="1455" y="2667"/>
              <a:ext cx="9" cy="6"/>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35" name="Line 567"/>
            <p:cNvSpPr>
              <a:spLocks noChangeShapeType="1"/>
            </p:cNvSpPr>
            <p:nvPr/>
          </p:nvSpPr>
          <p:spPr bwMode="auto">
            <a:xfrm flipH="1" flipV="1">
              <a:off x="1476" y="2624"/>
              <a:ext cx="12"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36" name="Line 568"/>
            <p:cNvSpPr>
              <a:spLocks noChangeShapeType="1"/>
            </p:cNvSpPr>
            <p:nvPr/>
          </p:nvSpPr>
          <p:spPr bwMode="auto">
            <a:xfrm flipH="1" flipV="1">
              <a:off x="1500" y="2585"/>
              <a:ext cx="9" cy="6"/>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37" name="Line 569"/>
            <p:cNvSpPr>
              <a:spLocks noChangeShapeType="1"/>
            </p:cNvSpPr>
            <p:nvPr/>
          </p:nvSpPr>
          <p:spPr bwMode="auto">
            <a:xfrm flipH="1" flipV="1">
              <a:off x="1521" y="2545"/>
              <a:ext cx="12"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38" name="Line 570"/>
            <p:cNvSpPr>
              <a:spLocks noChangeShapeType="1"/>
            </p:cNvSpPr>
            <p:nvPr/>
          </p:nvSpPr>
          <p:spPr bwMode="auto">
            <a:xfrm flipH="1" flipV="1">
              <a:off x="1545" y="2503"/>
              <a:ext cx="9" cy="6"/>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39" name="Line 571"/>
            <p:cNvSpPr>
              <a:spLocks noChangeShapeType="1"/>
            </p:cNvSpPr>
            <p:nvPr/>
          </p:nvSpPr>
          <p:spPr bwMode="auto">
            <a:xfrm flipH="1" flipV="1">
              <a:off x="1566" y="2464"/>
              <a:ext cx="9" cy="6"/>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40" name="Line 572"/>
            <p:cNvSpPr>
              <a:spLocks noChangeShapeType="1"/>
            </p:cNvSpPr>
            <p:nvPr/>
          </p:nvSpPr>
          <p:spPr bwMode="auto">
            <a:xfrm flipH="1" flipV="1">
              <a:off x="1587" y="2424"/>
              <a:ext cx="12"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41" name="Line 573"/>
            <p:cNvSpPr>
              <a:spLocks noChangeShapeType="1"/>
            </p:cNvSpPr>
            <p:nvPr/>
          </p:nvSpPr>
          <p:spPr bwMode="auto">
            <a:xfrm flipH="1" flipV="1">
              <a:off x="1611" y="2382"/>
              <a:ext cx="9" cy="6"/>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42" name="Line 574"/>
            <p:cNvSpPr>
              <a:spLocks noChangeShapeType="1"/>
            </p:cNvSpPr>
            <p:nvPr/>
          </p:nvSpPr>
          <p:spPr bwMode="auto">
            <a:xfrm flipH="1" flipV="1">
              <a:off x="1632" y="2343"/>
              <a:ext cx="12" cy="6"/>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43" name="Line 575"/>
            <p:cNvSpPr>
              <a:spLocks noChangeShapeType="1"/>
            </p:cNvSpPr>
            <p:nvPr/>
          </p:nvSpPr>
          <p:spPr bwMode="auto">
            <a:xfrm flipH="1" flipV="1">
              <a:off x="1656" y="2303"/>
              <a:ext cx="9"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44" name="Line 576"/>
            <p:cNvSpPr>
              <a:spLocks noChangeShapeType="1"/>
            </p:cNvSpPr>
            <p:nvPr/>
          </p:nvSpPr>
          <p:spPr bwMode="auto">
            <a:xfrm flipH="1" flipV="1">
              <a:off x="1677" y="2261"/>
              <a:ext cx="12" cy="6"/>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45" name="Line 577"/>
            <p:cNvSpPr>
              <a:spLocks noChangeShapeType="1"/>
            </p:cNvSpPr>
            <p:nvPr/>
          </p:nvSpPr>
          <p:spPr bwMode="auto">
            <a:xfrm flipH="1" flipV="1">
              <a:off x="1701" y="2221"/>
              <a:ext cx="9"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46" name="Line 578"/>
            <p:cNvSpPr>
              <a:spLocks noChangeShapeType="1"/>
            </p:cNvSpPr>
            <p:nvPr/>
          </p:nvSpPr>
          <p:spPr bwMode="auto">
            <a:xfrm flipH="1" flipV="1">
              <a:off x="1722" y="2182"/>
              <a:ext cx="9"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47" name="Line 579"/>
            <p:cNvSpPr>
              <a:spLocks noChangeShapeType="1"/>
            </p:cNvSpPr>
            <p:nvPr/>
          </p:nvSpPr>
          <p:spPr bwMode="auto">
            <a:xfrm flipH="1" flipV="1">
              <a:off x="1743" y="2140"/>
              <a:ext cx="12" cy="6"/>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48" name="Line 580"/>
            <p:cNvSpPr>
              <a:spLocks noChangeShapeType="1"/>
            </p:cNvSpPr>
            <p:nvPr/>
          </p:nvSpPr>
          <p:spPr bwMode="auto">
            <a:xfrm flipH="1" flipV="1">
              <a:off x="1767" y="2100"/>
              <a:ext cx="9"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49" name="Line 581"/>
            <p:cNvSpPr>
              <a:spLocks noChangeShapeType="1"/>
            </p:cNvSpPr>
            <p:nvPr/>
          </p:nvSpPr>
          <p:spPr bwMode="auto">
            <a:xfrm flipH="1" flipV="1">
              <a:off x="1788" y="2061"/>
              <a:ext cx="12"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50" name="Line 582"/>
            <p:cNvSpPr>
              <a:spLocks noChangeShapeType="1"/>
            </p:cNvSpPr>
            <p:nvPr/>
          </p:nvSpPr>
          <p:spPr bwMode="auto">
            <a:xfrm flipH="1" flipV="1">
              <a:off x="1812" y="2018"/>
              <a:ext cx="9"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51" name="Line 583"/>
            <p:cNvSpPr>
              <a:spLocks noChangeShapeType="1"/>
            </p:cNvSpPr>
            <p:nvPr/>
          </p:nvSpPr>
          <p:spPr bwMode="auto">
            <a:xfrm flipH="1" flipV="1">
              <a:off x="1833" y="1979"/>
              <a:ext cx="12"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52" name="Line 584"/>
            <p:cNvSpPr>
              <a:spLocks noChangeShapeType="1"/>
            </p:cNvSpPr>
            <p:nvPr/>
          </p:nvSpPr>
          <p:spPr bwMode="auto">
            <a:xfrm flipV="1">
              <a:off x="1434" y="2703"/>
              <a:ext cx="6" cy="1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53" name="Line 585"/>
            <p:cNvSpPr>
              <a:spLocks noChangeShapeType="1"/>
            </p:cNvSpPr>
            <p:nvPr/>
          </p:nvSpPr>
          <p:spPr bwMode="auto">
            <a:xfrm flipV="1">
              <a:off x="1434" y="2703"/>
              <a:ext cx="6" cy="1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54" name="Line 586"/>
            <p:cNvSpPr>
              <a:spLocks noChangeShapeType="1"/>
            </p:cNvSpPr>
            <p:nvPr/>
          </p:nvSpPr>
          <p:spPr bwMode="auto">
            <a:xfrm>
              <a:off x="1410" y="2706"/>
              <a:ext cx="1" cy="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55" name="Line 587"/>
            <p:cNvSpPr>
              <a:spLocks noChangeShapeType="1"/>
            </p:cNvSpPr>
            <p:nvPr/>
          </p:nvSpPr>
          <p:spPr bwMode="auto">
            <a:xfrm flipV="1">
              <a:off x="1404" y="2703"/>
              <a:ext cx="12" cy="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56" name="Line 588"/>
            <p:cNvSpPr>
              <a:spLocks noChangeShapeType="1"/>
            </p:cNvSpPr>
            <p:nvPr/>
          </p:nvSpPr>
          <p:spPr bwMode="auto">
            <a:xfrm flipV="1">
              <a:off x="1407" y="2709"/>
              <a:ext cx="9" cy="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57" name="Line 589"/>
            <p:cNvSpPr>
              <a:spLocks noChangeShapeType="1"/>
            </p:cNvSpPr>
            <p:nvPr/>
          </p:nvSpPr>
          <p:spPr bwMode="auto">
            <a:xfrm>
              <a:off x="1437" y="2709"/>
              <a:ext cx="6" cy="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58" name="Line 590"/>
            <p:cNvSpPr>
              <a:spLocks noChangeShapeType="1"/>
            </p:cNvSpPr>
            <p:nvPr/>
          </p:nvSpPr>
          <p:spPr bwMode="auto">
            <a:xfrm flipV="1">
              <a:off x="1434" y="2703"/>
              <a:ext cx="6" cy="1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59" name="Line 591"/>
            <p:cNvSpPr>
              <a:spLocks noChangeShapeType="1"/>
            </p:cNvSpPr>
            <p:nvPr/>
          </p:nvSpPr>
          <p:spPr bwMode="auto">
            <a:xfrm flipV="1">
              <a:off x="1440" y="2706"/>
              <a:ext cx="6" cy="1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60" name="Line 592"/>
            <p:cNvSpPr>
              <a:spLocks noChangeShapeType="1"/>
            </p:cNvSpPr>
            <p:nvPr/>
          </p:nvSpPr>
          <p:spPr bwMode="auto">
            <a:xfrm flipV="1">
              <a:off x="1422" y="2703"/>
              <a:ext cx="6" cy="1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61" name="Line 593"/>
            <p:cNvSpPr>
              <a:spLocks noChangeShapeType="1"/>
            </p:cNvSpPr>
            <p:nvPr/>
          </p:nvSpPr>
          <p:spPr bwMode="auto">
            <a:xfrm flipH="1" flipV="1">
              <a:off x="1416" y="2712"/>
              <a:ext cx="12"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62" name="Line 594"/>
            <p:cNvSpPr>
              <a:spLocks noChangeShapeType="1"/>
            </p:cNvSpPr>
            <p:nvPr/>
          </p:nvSpPr>
          <p:spPr bwMode="auto">
            <a:xfrm flipH="1" flipV="1">
              <a:off x="1425" y="2699"/>
              <a:ext cx="9"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63" name="Line 595"/>
            <p:cNvSpPr>
              <a:spLocks noChangeShapeType="1"/>
            </p:cNvSpPr>
            <p:nvPr/>
          </p:nvSpPr>
          <p:spPr bwMode="auto">
            <a:xfrm>
              <a:off x="1410" y="2709"/>
              <a:ext cx="9"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64" name="Line 596"/>
            <p:cNvSpPr>
              <a:spLocks noChangeShapeType="1"/>
            </p:cNvSpPr>
            <p:nvPr/>
          </p:nvSpPr>
          <p:spPr bwMode="auto">
            <a:xfrm flipV="1">
              <a:off x="1407" y="2706"/>
              <a:ext cx="6"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65" name="Line 597"/>
            <p:cNvSpPr>
              <a:spLocks noChangeShapeType="1"/>
            </p:cNvSpPr>
            <p:nvPr/>
          </p:nvSpPr>
          <p:spPr bwMode="auto">
            <a:xfrm flipV="1">
              <a:off x="1416" y="2712"/>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66" name="Line 598"/>
            <p:cNvSpPr>
              <a:spLocks noChangeShapeType="1"/>
            </p:cNvSpPr>
            <p:nvPr/>
          </p:nvSpPr>
          <p:spPr bwMode="auto">
            <a:xfrm flipV="1">
              <a:off x="1422" y="2716"/>
              <a:ext cx="1" cy="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67" name="Line 599"/>
            <p:cNvSpPr>
              <a:spLocks noChangeShapeType="1"/>
            </p:cNvSpPr>
            <p:nvPr/>
          </p:nvSpPr>
          <p:spPr bwMode="auto">
            <a:xfrm flipH="1" flipV="1">
              <a:off x="1416" y="2716"/>
              <a:ext cx="12" cy="6"/>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68" name="Line 600"/>
            <p:cNvSpPr>
              <a:spLocks noChangeShapeType="1"/>
            </p:cNvSpPr>
            <p:nvPr/>
          </p:nvSpPr>
          <p:spPr bwMode="auto">
            <a:xfrm flipH="1" flipV="1">
              <a:off x="1416" y="2712"/>
              <a:ext cx="12"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69" name="Line 601"/>
            <p:cNvSpPr>
              <a:spLocks noChangeShapeType="1"/>
            </p:cNvSpPr>
            <p:nvPr/>
          </p:nvSpPr>
          <p:spPr bwMode="auto">
            <a:xfrm>
              <a:off x="1419" y="2716"/>
              <a:ext cx="3" cy="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70" name="Line 602"/>
            <p:cNvSpPr>
              <a:spLocks noChangeShapeType="1"/>
            </p:cNvSpPr>
            <p:nvPr/>
          </p:nvSpPr>
          <p:spPr bwMode="auto">
            <a:xfrm flipV="1">
              <a:off x="1416" y="2712"/>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71" name="Line 603"/>
            <p:cNvSpPr>
              <a:spLocks noChangeShapeType="1"/>
            </p:cNvSpPr>
            <p:nvPr/>
          </p:nvSpPr>
          <p:spPr bwMode="auto">
            <a:xfrm flipV="1">
              <a:off x="1419" y="2712"/>
              <a:ext cx="6"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72" name="Line 604"/>
            <p:cNvSpPr>
              <a:spLocks noChangeShapeType="1"/>
            </p:cNvSpPr>
            <p:nvPr/>
          </p:nvSpPr>
          <p:spPr bwMode="auto">
            <a:xfrm flipH="1">
              <a:off x="1437" y="2712"/>
              <a:ext cx="6"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73" name="Line 605"/>
            <p:cNvSpPr>
              <a:spLocks noChangeShapeType="1"/>
            </p:cNvSpPr>
            <p:nvPr/>
          </p:nvSpPr>
          <p:spPr bwMode="auto">
            <a:xfrm>
              <a:off x="1437" y="2709"/>
              <a:ext cx="9"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74" name="Line 606"/>
            <p:cNvSpPr>
              <a:spLocks noChangeShapeType="1"/>
            </p:cNvSpPr>
            <p:nvPr/>
          </p:nvSpPr>
          <p:spPr bwMode="auto">
            <a:xfrm>
              <a:off x="1431" y="2719"/>
              <a:ext cx="12"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75" name="Line 607"/>
            <p:cNvSpPr>
              <a:spLocks noChangeShapeType="1"/>
            </p:cNvSpPr>
            <p:nvPr/>
          </p:nvSpPr>
          <p:spPr bwMode="auto">
            <a:xfrm>
              <a:off x="1437" y="2722"/>
              <a:ext cx="1" cy="4"/>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76" name="Line 608"/>
            <p:cNvSpPr>
              <a:spLocks noChangeShapeType="1"/>
            </p:cNvSpPr>
            <p:nvPr/>
          </p:nvSpPr>
          <p:spPr bwMode="auto">
            <a:xfrm>
              <a:off x="1431" y="2719"/>
              <a:ext cx="12"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77" name="Line 609"/>
            <p:cNvSpPr>
              <a:spLocks noChangeShapeType="1"/>
            </p:cNvSpPr>
            <p:nvPr/>
          </p:nvSpPr>
          <p:spPr bwMode="auto">
            <a:xfrm>
              <a:off x="1431" y="2722"/>
              <a:ext cx="9"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78" name="Line 610"/>
            <p:cNvSpPr>
              <a:spLocks noChangeShapeType="1"/>
            </p:cNvSpPr>
            <p:nvPr/>
          </p:nvSpPr>
          <p:spPr bwMode="auto">
            <a:xfrm flipH="1">
              <a:off x="1434" y="2726"/>
              <a:ext cx="3" cy="1"/>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79" name="Line 611"/>
            <p:cNvSpPr>
              <a:spLocks noChangeShapeType="1"/>
            </p:cNvSpPr>
            <p:nvPr/>
          </p:nvSpPr>
          <p:spPr bwMode="auto">
            <a:xfrm>
              <a:off x="1431" y="2719"/>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80" name="Line 612"/>
            <p:cNvSpPr>
              <a:spLocks noChangeShapeType="1"/>
            </p:cNvSpPr>
            <p:nvPr/>
          </p:nvSpPr>
          <p:spPr bwMode="auto">
            <a:xfrm>
              <a:off x="1431" y="2722"/>
              <a:ext cx="9"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81" name="Line 613"/>
            <p:cNvSpPr>
              <a:spLocks noChangeShapeType="1"/>
            </p:cNvSpPr>
            <p:nvPr/>
          </p:nvSpPr>
          <p:spPr bwMode="auto">
            <a:xfrm>
              <a:off x="1431" y="2722"/>
              <a:ext cx="9"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82" name="Line 614"/>
            <p:cNvSpPr>
              <a:spLocks noChangeShapeType="1"/>
            </p:cNvSpPr>
            <p:nvPr/>
          </p:nvSpPr>
          <p:spPr bwMode="auto">
            <a:xfrm>
              <a:off x="1428" y="2722"/>
              <a:ext cx="12"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83" name="Line 615"/>
            <p:cNvSpPr>
              <a:spLocks noChangeShapeType="1"/>
            </p:cNvSpPr>
            <p:nvPr/>
          </p:nvSpPr>
          <p:spPr bwMode="auto">
            <a:xfrm flipH="1">
              <a:off x="1413" y="2719"/>
              <a:ext cx="9" cy="1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84" name="Line 616"/>
            <p:cNvSpPr>
              <a:spLocks noChangeShapeType="1"/>
            </p:cNvSpPr>
            <p:nvPr/>
          </p:nvSpPr>
          <p:spPr bwMode="auto">
            <a:xfrm>
              <a:off x="1416" y="2716"/>
              <a:ext cx="12" cy="6"/>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85" name="Line 617"/>
            <p:cNvSpPr>
              <a:spLocks noChangeShapeType="1"/>
            </p:cNvSpPr>
            <p:nvPr/>
          </p:nvSpPr>
          <p:spPr bwMode="auto">
            <a:xfrm>
              <a:off x="1407" y="2729"/>
              <a:ext cx="12" cy="6"/>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86" name="Line 618"/>
            <p:cNvSpPr>
              <a:spLocks noChangeShapeType="1"/>
            </p:cNvSpPr>
            <p:nvPr/>
          </p:nvSpPr>
          <p:spPr bwMode="auto">
            <a:xfrm flipH="1">
              <a:off x="1413" y="2732"/>
              <a:ext cx="3" cy="1"/>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87" name="Line 619"/>
            <p:cNvSpPr>
              <a:spLocks noChangeShapeType="1"/>
            </p:cNvSpPr>
            <p:nvPr/>
          </p:nvSpPr>
          <p:spPr bwMode="auto">
            <a:xfrm flipH="1">
              <a:off x="1410" y="2729"/>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88" name="Line 620"/>
            <p:cNvSpPr>
              <a:spLocks noChangeShapeType="1"/>
            </p:cNvSpPr>
            <p:nvPr/>
          </p:nvSpPr>
          <p:spPr bwMode="auto">
            <a:xfrm flipH="1">
              <a:off x="1410" y="2729"/>
              <a:ext cx="6"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89" name="Line 621"/>
            <p:cNvSpPr>
              <a:spLocks noChangeShapeType="1"/>
            </p:cNvSpPr>
            <p:nvPr/>
          </p:nvSpPr>
          <p:spPr bwMode="auto">
            <a:xfrm flipH="1">
              <a:off x="1428" y="2726"/>
              <a:ext cx="6" cy="1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90" name="Line 622"/>
            <p:cNvSpPr>
              <a:spLocks noChangeShapeType="1"/>
            </p:cNvSpPr>
            <p:nvPr/>
          </p:nvSpPr>
          <p:spPr bwMode="auto">
            <a:xfrm>
              <a:off x="1428" y="2722"/>
              <a:ext cx="12"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91" name="Line 623"/>
            <p:cNvSpPr>
              <a:spLocks noChangeShapeType="1"/>
            </p:cNvSpPr>
            <p:nvPr/>
          </p:nvSpPr>
          <p:spPr bwMode="auto">
            <a:xfrm>
              <a:off x="1422" y="2735"/>
              <a:ext cx="12"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92" name="Line 624"/>
            <p:cNvSpPr>
              <a:spLocks noChangeShapeType="1"/>
            </p:cNvSpPr>
            <p:nvPr/>
          </p:nvSpPr>
          <p:spPr bwMode="auto">
            <a:xfrm>
              <a:off x="1416" y="2732"/>
              <a:ext cx="9"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93" name="Line 625"/>
            <p:cNvSpPr>
              <a:spLocks noChangeShapeType="1"/>
            </p:cNvSpPr>
            <p:nvPr/>
          </p:nvSpPr>
          <p:spPr bwMode="auto">
            <a:xfrm flipV="1">
              <a:off x="1413" y="2729"/>
              <a:ext cx="6"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94" name="Line 626"/>
            <p:cNvSpPr>
              <a:spLocks noChangeShapeType="1"/>
            </p:cNvSpPr>
            <p:nvPr/>
          </p:nvSpPr>
          <p:spPr bwMode="auto">
            <a:xfrm flipV="1">
              <a:off x="1422" y="2735"/>
              <a:ext cx="6"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95" name="Line 627"/>
            <p:cNvSpPr>
              <a:spLocks noChangeShapeType="1"/>
            </p:cNvSpPr>
            <p:nvPr/>
          </p:nvSpPr>
          <p:spPr bwMode="auto">
            <a:xfrm flipH="1">
              <a:off x="1425" y="2739"/>
              <a:ext cx="3" cy="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96" name="Line 628"/>
            <p:cNvSpPr>
              <a:spLocks noChangeShapeType="1"/>
            </p:cNvSpPr>
            <p:nvPr/>
          </p:nvSpPr>
          <p:spPr bwMode="auto">
            <a:xfrm>
              <a:off x="1422" y="2735"/>
              <a:ext cx="9" cy="7"/>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97" name="Line 629"/>
            <p:cNvSpPr>
              <a:spLocks noChangeShapeType="1"/>
            </p:cNvSpPr>
            <p:nvPr/>
          </p:nvSpPr>
          <p:spPr bwMode="auto">
            <a:xfrm>
              <a:off x="1422" y="2739"/>
              <a:ext cx="9" cy="6"/>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98" name="Line 630"/>
            <p:cNvSpPr>
              <a:spLocks noChangeShapeType="1"/>
            </p:cNvSpPr>
            <p:nvPr/>
          </p:nvSpPr>
          <p:spPr bwMode="auto">
            <a:xfrm flipV="1">
              <a:off x="1422" y="2735"/>
              <a:ext cx="6" cy="10"/>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599" name="Line 631"/>
            <p:cNvSpPr>
              <a:spLocks noChangeShapeType="1"/>
            </p:cNvSpPr>
            <p:nvPr/>
          </p:nvSpPr>
          <p:spPr bwMode="auto">
            <a:xfrm flipV="1">
              <a:off x="1425" y="2735"/>
              <a:ext cx="3" cy="1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600" name="Line 632"/>
            <p:cNvSpPr>
              <a:spLocks noChangeShapeType="1"/>
            </p:cNvSpPr>
            <p:nvPr/>
          </p:nvSpPr>
          <p:spPr bwMode="auto">
            <a:xfrm flipH="1" flipV="1">
              <a:off x="690" y="2038"/>
              <a:ext cx="297" cy="39"/>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601" name="Line 633"/>
            <p:cNvSpPr>
              <a:spLocks noChangeShapeType="1"/>
            </p:cNvSpPr>
            <p:nvPr/>
          </p:nvSpPr>
          <p:spPr bwMode="auto">
            <a:xfrm>
              <a:off x="987" y="2071"/>
              <a:ext cx="1" cy="1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602" name="Line 634"/>
            <p:cNvSpPr>
              <a:spLocks noChangeShapeType="1"/>
            </p:cNvSpPr>
            <p:nvPr/>
          </p:nvSpPr>
          <p:spPr bwMode="auto">
            <a:xfrm>
              <a:off x="945" y="2064"/>
              <a:ext cx="1" cy="1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603" name="Line 635"/>
            <p:cNvSpPr>
              <a:spLocks noChangeShapeType="1"/>
            </p:cNvSpPr>
            <p:nvPr/>
          </p:nvSpPr>
          <p:spPr bwMode="auto">
            <a:xfrm flipH="1">
              <a:off x="900" y="2058"/>
              <a:ext cx="3" cy="1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604" name="Line 636"/>
            <p:cNvSpPr>
              <a:spLocks noChangeShapeType="1"/>
            </p:cNvSpPr>
            <p:nvPr/>
          </p:nvSpPr>
          <p:spPr bwMode="auto">
            <a:xfrm flipH="1">
              <a:off x="858" y="2054"/>
              <a:ext cx="3" cy="14"/>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605" name="Line 637"/>
            <p:cNvSpPr>
              <a:spLocks noChangeShapeType="1"/>
            </p:cNvSpPr>
            <p:nvPr/>
          </p:nvSpPr>
          <p:spPr bwMode="auto">
            <a:xfrm>
              <a:off x="816" y="2048"/>
              <a:ext cx="1" cy="1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606" name="Line 638"/>
            <p:cNvSpPr>
              <a:spLocks noChangeShapeType="1"/>
            </p:cNvSpPr>
            <p:nvPr/>
          </p:nvSpPr>
          <p:spPr bwMode="auto">
            <a:xfrm>
              <a:off x="774" y="2041"/>
              <a:ext cx="1" cy="1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607" name="Line 639"/>
            <p:cNvSpPr>
              <a:spLocks noChangeShapeType="1"/>
            </p:cNvSpPr>
            <p:nvPr/>
          </p:nvSpPr>
          <p:spPr bwMode="auto">
            <a:xfrm flipH="1">
              <a:off x="729" y="2038"/>
              <a:ext cx="3" cy="1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104060" name="Rectangle 640"/>
            <p:cNvSpPr>
              <a:spLocks noChangeArrowheads="1"/>
            </p:cNvSpPr>
            <p:nvPr/>
          </p:nvSpPr>
          <p:spPr bwMode="auto">
            <a:xfrm>
              <a:off x="1395" y="2647"/>
              <a:ext cx="73" cy="125"/>
            </a:xfrm>
            <a:prstGeom prst="rect">
              <a:avLst/>
            </a:prstGeom>
            <a:noFill/>
            <a:ln w="9525">
              <a:noFill/>
              <a:miter lim="800000"/>
              <a:headEnd/>
              <a:tailEnd/>
            </a:ln>
          </p:spPr>
          <p:txBody>
            <a:bodyPr wrap="none" lIns="0" tIns="0" rIns="0" bIns="0">
              <a:spAutoFit/>
            </a:bodyPr>
            <a:lstStyle/>
            <a:p>
              <a:pPr eaLnBrk="1" hangingPunct="1"/>
              <a:r>
                <a:rPr lang="en-US" sz="1300">
                  <a:solidFill>
                    <a:srgbClr val="000000"/>
                  </a:solidFill>
                  <a:latin typeface="ESRI Cartography" pitchFamily="2" charset="0"/>
                </a:rPr>
                <a:t>Ê</a:t>
              </a:r>
              <a:endParaRPr lang="en-US">
                <a:solidFill>
                  <a:srgbClr val="000000"/>
                </a:solidFill>
                <a:latin typeface="Arial" charset="0"/>
              </a:endParaRPr>
            </a:p>
          </p:txBody>
        </p:sp>
        <p:sp>
          <p:nvSpPr>
            <p:cNvPr id="104061" name="Rectangle 641"/>
            <p:cNvSpPr>
              <a:spLocks noChangeArrowheads="1"/>
            </p:cNvSpPr>
            <p:nvPr/>
          </p:nvSpPr>
          <p:spPr bwMode="auto">
            <a:xfrm>
              <a:off x="1392" y="2647"/>
              <a:ext cx="73" cy="125"/>
            </a:xfrm>
            <a:prstGeom prst="rect">
              <a:avLst/>
            </a:prstGeom>
            <a:noFill/>
            <a:ln w="9525">
              <a:noFill/>
              <a:miter lim="800000"/>
              <a:headEnd/>
              <a:tailEnd/>
            </a:ln>
          </p:spPr>
          <p:txBody>
            <a:bodyPr wrap="none" lIns="0" tIns="0" rIns="0" bIns="0">
              <a:spAutoFit/>
            </a:bodyPr>
            <a:lstStyle/>
            <a:p>
              <a:pPr eaLnBrk="1" hangingPunct="1"/>
              <a:r>
                <a:rPr lang="en-US" sz="1300">
                  <a:solidFill>
                    <a:srgbClr val="000000"/>
                  </a:solidFill>
                  <a:latin typeface="ESRI Cartography" pitchFamily="2" charset="0"/>
                </a:rPr>
                <a:t>Ú</a:t>
              </a:r>
              <a:endParaRPr lang="en-US">
                <a:solidFill>
                  <a:srgbClr val="000000"/>
                </a:solidFill>
                <a:latin typeface="Arial" charset="0"/>
              </a:endParaRPr>
            </a:p>
          </p:txBody>
        </p:sp>
        <p:sp>
          <p:nvSpPr>
            <p:cNvPr id="980610" name="Freeform 642"/>
            <p:cNvSpPr>
              <a:spLocks/>
            </p:cNvSpPr>
            <p:nvPr/>
          </p:nvSpPr>
          <p:spPr bwMode="auto">
            <a:xfrm>
              <a:off x="1263" y="1678"/>
              <a:ext cx="582" cy="1034"/>
            </a:xfrm>
            <a:custGeom>
              <a:avLst/>
              <a:gdLst>
                <a:gd name="T0" fmla="*/ 141 w 582"/>
                <a:gd name="T1" fmla="*/ 1018 h 1034"/>
                <a:gd name="T2" fmla="*/ 0 w 582"/>
                <a:gd name="T3" fmla="*/ 890 h 1034"/>
                <a:gd name="T4" fmla="*/ 24 w 582"/>
                <a:gd name="T5" fmla="*/ 887 h 1034"/>
                <a:gd name="T6" fmla="*/ 117 w 582"/>
                <a:gd name="T7" fmla="*/ 962 h 1034"/>
                <a:gd name="T8" fmla="*/ 132 w 582"/>
                <a:gd name="T9" fmla="*/ 884 h 1034"/>
                <a:gd name="T10" fmla="*/ 192 w 582"/>
                <a:gd name="T11" fmla="*/ 812 h 1034"/>
                <a:gd name="T12" fmla="*/ 243 w 582"/>
                <a:gd name="T13" fmla="*/ 723 h 1034"/>
                <a:gd name="T14" fmla="*/ 222 w 582"/>
                <a:gd name="T15" fmla="*/ 658 h 1034"/>
                <a:gd name="T16" fmla="*/ 186 w 582"/>
                <a:gd name="T17" fmla="*/ 566 h 1034"/>
                <a:gd name="T18" fmla="*/ 192 w 582"/>
                <a:gd name="T19" fmla="*/ 484 h 1034"/>
                <a:gd name="T20" fmla="*/ 201 w 582"/>
                <a:gd name="T21" fmla="*/ 429 h 1034"/>
                <a:gd name="T22" fmla="*/ 186 w 582"/>
                <a:gd name="T23" fmla="*/ 373 h 1034"/>
                <a:gd name="T24" fmla="*/ 171 w 582"/>
                <a:gd name="T25" fmla="*/ 340 h 1034"/>
                <a:gd name="T26" fmla="*/ 183 w 582"/>
                <a:gd name="T27" fmla="*/ 311 h 1034"/>
                <a:gd name="T28" fmla="*/ 186 w 582"/>
                <a:gd name="T29" fmla="*/ 272 h 1034"/>
                <a:gd name="T30" fmla="*/ 198 w 582"/>
                <a:gd name="T31" fmla="*/ 223 h 1034"/>
                <a:gd name="T32" fmla="*/ 240 w 582"/>
                <a:gd name="T33" fmla="*/ 190 h 1034"/>
                <a:gd name="T34" fmla="*/ 357 w 582"/>
                <a:gd name="T35" fmla="*/ 85 h 1034"/>
                <a:gd name="T36" fmla="*/ 288 w 582"/>
                <a:gd name="T37" fmla="*/ 33 h 1034"/>
                <a:gd name="T38" fmla="*/ 300 w 582"/>
                <a:gd name="T39" fmla="*/ 0 h 1034"/>
                <a:gd name="T40" fmla="*/ 342 w 582"/>
                <a:gd name="T41" fmla="*/ 46 h 1034"/>
                <a:gd name="T42" fmla="*/ 414 w 582"/>
                <a:gd name="T43" fmla="*/ 115 h 1034"/>
                <a:gd name="T44" fmla="*/ 501 w 582"/>
                <a:gd name="T45" fmla="*/ 203 h 1034"/>
                <a:gd name="T46" fmla="*/ 582 w 582"/>
                <a:gd name="T47" fmla="*/ 282 h 1034"/>
                <a:gd name="T48" fmla="*/ 504 w 582"/>
                <a:gd name="T49" fmla="*/ 432 h 1034"/>
                <a:gd name="T50" fmla="*/ 396 w 582"/>
                <a:gd name="T51" fmla="*/ 629 h 1034"/>
                <a:gd name="T52" fmla="*/ 285 w 582"/>
                <a:gd name="T53" fmla="*/ 831 h 1034"/>
                <a:gd name="T54" fmla="*/ 171 w 582"/>
                <a:gd name="T55" fmla="*/ 1034 h 1034"/>
                <a:gd name="T56" fmla="*/ 141 w 582"/>
                <a:gd name="T57" fmla="*/ 1018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2" h="1034">
                  <a:moveTo>
                    <a:pt x="141" y="1018"/>
                  </a:moveTo>
                  <a:lnTo>
                    <a:pt x="0" y="890"/>
                  </a:lnTo>
                  <a:lnTo>
                    <a:pt x="24" y="887"/>
                  </a:lnTo>
                  <a:lnTo>
                    <a:pt x="117" y="962"/>
                  </a:lnTo>
                  <a:lnTo>
                    <a:pt x="132" y="884"/>
                  </a:lnTo>
                  <a:lnTo>
                    <a:pt x="192" y="812"/>
                  </a:lnTo>
                  <a:lnTo>
                    <a:pt x="243" y="723"/>
                  </a:lnTo>
                  <a:lnTo>
                    <a:pt x="222" y="658"/>
                  </a:lnTo>
                  <a:lnTo>
                    <a:pt x="186" y="566"/>
                  </a:lnTo>
                  <a:lnTo>
                    <a:pt x="192" y="484"/>
                  </a:lnTo>
                  <a:lnTo>
                    <a:pt x="201" y="429"/>
                  </a:lnTo>
                  <a:lnTo>
                    <a:pt x="186" y="373"/>
                  </a:lnTo>
                  <a:lnTo>
                    <a:pt x="171" y="340"/>
                  </a:lnTo>
                  <a:lnTo>
                    <a:pt x="183" y="311"/>
                  </a:lnTo>
                  <a:lnTo>
                    <a:pt x="186" y="272"/>
                  </a:lnTo>
                  <a:lnTo>
                    <a:pt x="198" y="223"/>
                  </a:lnTo>
                  <a:lnTo>
                    <a:pt x="240" y="190"/>
                  </a:lnTo>
                  <a:lnTo>
                    <a:pt x="357" y="85"/>
                  </a:lnTo>
                  <a:lnTo>
                    <a:pt x="288" y="33"/>
                  </a:lnTo>
                  <a:lnTo>
                    <a:pt x="300" y="0"/>
                  </a:lnTo>
                  <a:lnTo>
                    <a:pt x="342" y="46"/>
                  </a:lnTo>
                  <a:lnTo>
                    <a:pt x="414" y="115"/>
                  </a:lnTo>
                  <a:lnTo>
                    <a:pt x="501" y="203"/>
                  </a:lnTo>
                  <a:lnTo>
                    <a:pt x="582" y="282"/>
                  </a:lnTo>
                  <a:lnTo>
                    <a:pt x="504" y="432"/>
                  </a:lnTo>
                  <a:lnTo>
                    <a:pt x="396" y="629"/>
                  </a:lnTo>
                  <a:lnTo>
                    <a:pt x="285" y="831"/>
                  </a:lnTo>
                  <a:lnTo>
                    <a:pt x="171" y="1034"/>
                  </a:lnTo>
                  <a:lnTo>
                    <a:pt x="141" y="1018"/>
                  </a:lnTo>
                  <a:close/>
                </a:path>
              </a:pathLst>
            </a:custGeom>
            <a:blipFill dpi="0" rotWithShape="0">
              <a:blip r:embed="rId7" cstate="print"/>
              <a:srcRect/>
              <a:tile tx="0" ty="0" sx="100000" sy="100000" flip="none" algn="tl"/>
            </a:blipFill>
            <a:ln w="4763">
              <a:solidFill>
                <a:srgbClr val="000000"/>
              </a:solidFill>
              <a:prstDash val="solid"/>
              <a:round/>
              <a:headEnd/>
              <a:tailEnd/>
            </a:ln>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104063" name="Rectangle 643"/>
            <p:cNvSpPr>
              <a:spLocks noChangeArrowheads="1"/>
            </p:cNvSpPr>
            <p:nvPr/>
          </p:nvSpPr>
          <p:spPr bwMode="auto">
            <a:xfrm>
              <a:off x="1464" y="2696"/>
              <a:ext cx="35" cy="58"/>
            </a:xfrm>
            <a:prstGeom prst="rect">
              <a:avLst/>
            </a:prstGeom>
            <a:noFill/>
            <a:ln w="9525">
              <a:noFill/>
              <a:miter lim="800000"/>
              <a:headEnd/>
              <a:tailEnd/>
            </a:ln>
          </p:spPr>
          <p:txBody>
            <a:bodyPr wrap="none" lIns="0" tIns="0" rIns="0" bIns="0">
              <a:spAutoFit/>
            </a:bodyPr>
            <a:lstStyle/>
            <a:p>
              <a:pPr eaLnBrk="1" hangingPunct="1"/>
              <a:r>
                <a:rPr lang="en-US" sz="600">
                  <a:solidFill>
                    <a:srgbClr val="000000"/>
                  </a:solidFill>
                  <a:latin typeface="Times New Roman" pitchFamily="18" charset="0"/>
                </a:rPr>
                <a:t>D</a:t>
              </a:r>
              <a:endParaRPr lang="en-US">
                <a:solidFill>
                  <a:srgbClr val="000000"/>
                </a:solidFill>
                <a:latin typeface="Arial" charset="0"/>
              </a:endParaRPr>
            </a:p>
          </p:txBody>
        </p:sp>
        <p:sp>
          <p:nvSpPr>
            <p:cNvPr id="104064" name="Rectangle 644"/>
            <p:cNvSpPr>
              <a:spLocks noChangeArrowheads="1"/>
            </p:cNvSpPr>
            <p:nvPr/>
          </p:nvSpPr>
          <p:spPr bwMode="auto">
            <a:xfrm>
              <a:off x="1488" y="2696"/>
              <a:ext cx="16" cy="58"/>
            </a:xfrm>
            <a:prstGeom prst="rect">
              <a:avLst/>
            </a:prstGeom>
            <a:noFill/>
            <a:ln w="9525">
              <a:noFill/>
              <a:miter lim="800000"/>
              <a:headEnd/>
              <a:tailEnd/>
            </a:ln>
          </p:spPr>
          <p:txBody>
            <a:bodyPr wrap="none" lIns="0" tIns="0" rIns="0" bIns="0">
              <a:spAutoFit/>
            </a:bodyPr>
            <a:lstStyle/>
            <a:p>
              <a:pPr eaLnBrk="1" hangingPunct="1"/>
              <a:r>
                <a:rPr lang="en-US" sz="600">
                  <a:solidFill>
                    <a:srgbClr val="000000"/>
                  </a:solidFill>
                  <a:latin typeface="Times New Roman" pitchFamily="18" charset="0"/>
                </a:rPr>
                <a:t>r</a:t>
              </a:r>
              <a:endParaRPr lang="en-US">
                <a:solidFill>
                  <a:srgbClr val="000000"/>
                </a:solidFill>
                <a:latin typeface="Arial" charset="0"/>
              </a:endParaRPr>
            </a:p>
          </p:txBody>
        </p:sp>
        <p:sp>
          <p:nvSpPr>
            <p:cNvPr id="104065" name="Rectangle 645"/>
            <p:cNvSpPr>
              <a:spLocks noChangeArrowheads="1"/>
            </p:cNvSpPr>
            <p:nvPr/>
          </p:nvSpPr>
          <p:spPr bwMode="auto">
            <a:xfrm>
              <a:off x="1503" y="2696"/>
              <a:ext cx="13" cy="58"/>
            </a:xfrm>
            <a:prstGeom prst="rect">
              <a:avLst/>
            </a:prstGeom>
            <a:noFill/>
            <a:ln w="9525">
              <a:noFill/>
              <a:miter lim="800000"/>
              <a:headEnd/>
              <a:tailEnd/>
            </a:ln>
          </p:spPr>
          <p:txBody>
            <a:bodyPr wrap="none" lIns="0" tIns="0" rIns="0" bIns="0">
              <a:spAutoFit/>
            </a:bodyPr>
            <a:lstStyle/>
            <a:p>
              <a:pPr eaLnBrk="1" hangingPunct="1"/>
              <a:r>
                <a:rPr lang="en-US" sz="600">
                  <a:solidFill>
                    <a:srgbClr val="000000"/>
                  </a:solidFill>
                  <a:latin typeface="Times New Roman" pitchFamily="18" charset="0"/>
                </a:rPr>
                <a:t>i</a:t>
              </a:r>
              <a:endParaRPr lang="en-US">
                <a:solidFill>
                  <a:srgbClr val="000000"/>
                </a:solidFill>
                <a:latin typeface="Arial" charset="0"/>
              </a:endParaRPr>
            </a:p>
          </p:txBody>
        </p:sp>
        <p:sp>
          <p:nvSpPr>
            <p:cNvPr id="104066" name="Rectangle 646"/>
            <p:cNvSpPr>
              <a:spLocks noChangeArrowheads="1"/>
            </p:cNvSpPr>
            <p:nvPr/>
          </p:nvSpPr>
          <p:spPr bwMode="auto">
            <a:xfrm>
              <a:off x="1512" y="2696"/>
              <a:ext cx="24" cy="58"/>
            </a:xfrm>
            <a:prstGeom prst="rect">
              <a:avLst/>
            </a:prstGeom>
            <a:noFill/>
            <a:ln w="9525">
              <a:noFill/>
              <a:miter lim="800000"/>
              <a:headEnd/>
              <a:tailEnd/>
            </a:ln>
          </p:spPr>
          <p:txBody>
            <a:bodyPr wrap="none" lIns="0" tIns="0" rIns="0" bIns="0">
              <a:spAutoFit/>
            </a:bodyPr>
            <a:lstStyle/>
            <a:p>
              <a:pPr eaLnBrk="1" hangingPunct="1"/>
              <a:r>
                <a:rPr lang="en-US" sz="600">
                  <a:solidFill>
                    <a:srgbClr val="000000"/>
                  </a:solidFill>
                  <a:latin typeface="Times New Roman" pitchFamily="18" charset="0"/>
                </a:rPr>
                <a:t>n</a:t>
              </a:r>
              <a:endParaRPr lang="en-US">
                <a:solidFill>
                  <a:srgbClr val="000000"/>
                </a:solidFill>
                <a:latin typeface="Arial" charset="0"/>
              </a:endParaRPr>
            </a:p>
          </p:txBody>
        </p:sp>
        <p:sp>
          <p:nvSpPr>
            <p:cNvPr id="104067" name="Rectangle 647"/>
            <p:cNvSpPr>
              <a:spLocks noChangeArrowheads="1"/>
            </p:cNvSpPr>
            <p:nvPr/>
          </p:nvSpPr>
          <p:spPr bwMode="auto">
            <a:xfrm>
              <a:off x="1530" y="2696"/>
              <a:ext cx="24" cy="58"/>
            </a:xfrm>
            <a:prstGeom prst="rect">
              <a:avLst/>
            </a:prstGeom>
            <a:noFill/>
            <a:ln w="9525">
              <a:noFill/>
              <a:miter lim="800000"/>
              <a:headEnd/>
              <a:tailEnd/>
            </a:ln>
          </p:spPr>
          <p:txBody>
            <a:bodyPr wrap="none" lIns="0" tIns="0" rIns="0" bIns="0">
              <a:spAutoFit/>
            </a:bodyPr>
            <a:lstStyle/>
            <a:p>
              <a:pPr eaLnBrk="1" hangingPunct="1"/>
              <a:r>
                <a:rPr lang="en-US" sz="600">
                  <a:solidFill>
                    <a:srgbClr val="000000"/>
                  </a:solidFill>
                  <a:latin typeface="Times New Roman" pitchFamily="18" charset="0"/>
                </a:rPr>
                <a:t>k</a:t>
              </a:r>
              <a:endParaRPr lang="en-US">
                <a:solidFill>
                  <a:srgbClr val="000000"/>
                </a:solidFill>
                <a:latin typeface="Arial" charset="0"/>
              </a:endParaRPr>
            </a:p>
          </p:txBody>
        </p:sp>
        <p:sp>
          <p:nvSpPr>
            <p:cNvPr id="104068" name="Rectangle 648"/>
            <p:cNvSpPr>
              <a:spLocks noChangeArrowheads="1"/>
            </p:cNvSpPr>
            <p:nvPr/>
          </p:nvSpPr>
          <p:spPr bwMode="auto">
            <a:xfrm>
              <a:off x="1548" y="2696"/>
              <a:ext cx="13" cy="58"/>
            </a:xfrm>
            <a:prstGeom prst="rect">
              <a:avLst/>
            </a:prstGeom>
            <a:noFill/>
            <a:ln w="9525">
              <a:noFill/>
              <a:miter lim="800000"/>
              <a:headEnd/>
              <a:tailEnd/>
            </a:ln>
          </p:spPr>
          <p:txBody>
            <a:bodyPr wrap="none" lIns="0" tIns="0" rIns="0" bIns="0">
              <a:spAutoFit/>
            </a:bodyPr>
            <a:lstStyle/>
            <a:p>
              <a:pPr eaLnBrk="1" hangingPunct="1"/>
              <a:r>
                <a:rPr lang="en-US" sz="600">
                  <a:solidFill>
                    <a:srgbClr val="000000"/>
                  </a:solidFill>
                  <a:latin typeface="Times New Roman" pitchFamily="18" charset="0"/>
                </a:rPr>
                <a:t>i</a:t>
              </a:r>
              <a:endParaRPr lang="en-US">
                <a:solidFill>
                  <a:srgbClr val="000000"/>
                </a:solidFill>
                <a:latin typeface="Arial" charset="0"/>
              </a:endParaRPr>
            </a:p>
          </p:txBody>
        </p:sp>
        <p:sp>
          <p:nvSpPr>
            <p:cNvPr id="104069" name="Rectangle 649"/>
            <p:cNvSpPr>
              <a:spLocks noChangeArrowheads="1"/>
            </p:cNvSpPr>
            <p:nvPr/>
          </p:nvSpPr>
          <p:spPr bwMode="auto">
            <a:xfrm>
              <a:off x="1560" y="2696"/>
              <a:ext cx="24" cy="58"/>
            </a:xfrm>
            <a:prstGeom prst="rect">
              <a:avLst/>
            </a:prstGeom>
            <a:noFill/>
            <a:ln w="9525">
              <a:noFill/>
              <a:miter lim="800000"/>
              <a:headEnd/>
              <a:tailEnd/>
            </a:ln>
          </p:spPr>
          <p:txBody>
            <a:bodyPr wrap="none" lIns="0" tIns="0" rIns="0" bIns="0">
              <a:spAutoFit/>
            </a:bodyPr>
            <a:lstStyle/>
            <a:p>
              <a:pPr eaLnBrk="1" hangingPunct="1"/>
              <a:r>
                <a:rPr lang="en-US" sz="600">
                  <a:solidFill>
                    <a:srgbClr val="000000"/>
                  </a:solidFill>
                  <a:latin typeface="Times New Roman" pitchFamily="18" charset="0"/>
                </a:rPr>
                <a:t>n</a:t>
              </a:r>
              <a:endParaRPr lang="en-US">
                <a:solidFill>
                  <a:srgbClr val="000000"/>
                </a:solidFill>
                <a:latin typeface="Arial" charset="0"/>
              </a:endParaRPr>
            </a:p>
          </p:txBody>
        </p:sp>
        <p:sp>
          <p:nvSpPr>
            <p:cNvPr id="104070" name="Rectangle 650"/>
            <p:cNvSpPr>
              <a:spLocks noChangeArrowheads="1"/>
            </p:cNvSpPr>
            <p:nvPr/>
          </p:nvSpPr>
          <p:spPr bwMode="auto">
            <a:xfrm>
              <a:off x="1578" y="2696"/>
              <a:ext cx="24" cy="58"/>
            </a:xfrm>
            <a:prstGeom prst="rect">
              <a:avLst/>
            </a:prstGeom>
            <a:noFill/>
            <a:ln w="9525">
              <a:noFill/>
              <a:miter lim="800000"/>
              <a:headEnd/>
              <a:tailEnd/>
            </a:ln>
          </p:spPr>
          <p:txBody>
            <a:bodyPr wrap="none" lIns="0" tIns="0" rIns="0" bIns="0">
              <a:spAutoFit/>
            </a:bodyPr>
            <a:lstStyle/>
            <a:p>
              <a:pPr eaLnBrk="1" hangingPunct="1"/>
              <a:r>
                <a:rPr lang="en-US" sz="600">
                  <a:solidFill>
                    <a:srgbClr val="000000"/>
                  </a:solidFill>
                  <a:latin typeface="Times New Roman" pitchFamily="18" charset="0"/>
                </a:rPr>
                <a:t>g</a:t>
              </a:r>
              <a:endParaRPr lang="en-US">
                <a:solidFill>
                  <a:srgbClr val="000000"/>
                </a:solidFill>
                <a:latin typeface="Arial" charset="0"/>
              </a:endParaRPr>
            </a:p>
          </p:txBody>
        </p:sp>
        <p:sp>
          <p:nvSpPr>
            <p:cNvPr id="104071" name="Rectangle 651"/>
            <p:cNvSpPr>
              <a:spLocks noChangeArrowheads="1"/>
            </p:cNvSpPr>
            <p:nvPr/>
          </p:nvSpPr>
          <p:spPr bwMode="auto">
            <a:xfrm>
              <a:off x="1596" y="2696"/>
              <a:ext cx="12" cy="58"/>
            </a:xfrm>
            <a:prstGeom prst="rect">
              <a:avLst/>
            </a:prstGeom>
            <a:noFill/>
            <a:ln w="9525">
              <a:noFill/>
              <a:miter lim="800000"/>
              <a:headEnd/>
              <a:tailEnd/>
            </a:ln>
          </p:spPr>
          <p:txBody>
            <a:bodyPr wrap="none" lIns="0" tIns="0" rIns="0" bIns="0">
              <a:spAutoFit/>
            </a:bodyPr>
            <a:lstStyle/>
            <a:p>
              <a:pPr eaLnBrk="1" hangingPunct="1"/>
              <a:r>
                <a:rPr lang="en-US" sz="600">
                  <a:solidFill>
                    <a:srgbClr val="000000"/>
                  </a:solidFill>
                  <a:latin typeface="Times New Roman" pitchFamily="18" charset="0"/>
                </a:rPr>
                <a:t> </a:t>
              </a:r>
              <a:endParaRPr lang="en-US">
                <a:solidFill>
                  <a:srgbClr val="000000"/>
                </a:solidFill>
                <a:latin typeface="Arial" charset="0"/>
              </a:endParaRPr>
            </a:p>
          </p:txBody>
        </p:sp>
        <p:sp>
          <p:nvSpPr>
            <p:cNvPr id="104072" name="Rectangle 652"/>
            <p:cNvSpPr>
              <a:spLocks noChangeArrowheads="1"/>
            </p:cNvSpPr>
            <p:nvPr/>
          </p:nvSpPr>
          <p:spPr bwMode="auto">
            <a:xfrm>
              <a:off x="1605" y="2696"/>
              <a:ext cx="45" cy="58"/>
            </a:xfrm>
            <a:prstGeom prst="rect">
              <a:avLst/>
            </a:prstGeom>
            <a:noFill/>
            <a:ln w="9525">
              <a:noFill/>
              <a:miter lim="800000"/>
              <a:headEnd/>
              <a:tailEnd/>
            </a:ln>
          </p:spPr>
          <p:txBody>
            <a:bodyPr wrap="none" lIns="0" tIns="0" rIns="0" bIns="0">
              <a:spAutoFit/>
            </a:bodyPr>
            <a:lstStyle/>
            <a:p>
              <a:pPr eaLnBrk="1" hangingPunct="1"/>
              <a:r>
                <a:rPr lang="en-US" sz="600">
                  <a:solidFill>
                    <a:srgbClr val="000000"/>
                  </a:solidFill>
                  <a:latin typeface="Times New Roman" pitchFamily="18" charset="0"/>
                </a:rPr>
                <a:t>W</a:t>
              </a:r>
              <a:endParaRPr lang="en-US">
                <a:solidFill>
                  <a:srgbClr val="000000"/>
                </a:solidFill>
                <a:latin typeface="Arial" charset="0"/>
              </a:endParaRPr>
            </a:p>
          </p:txBody>
        </p:sp>
        <p:sp>
          <p:nvSpPr>
            <p:cNvPr id="104073" name="Rectangle 653"/>
            <p:cNvSpPr>
              <a:spLocks noChangeArrowheads="1"/>
            </p:cNvSpPr>
            <p:nvPr/>
          </p:nvSpPr>
          <p:spPr bwMode="auto">
            <a:xfrm>
              <a:off x="1641" y="2696"/>
              <a:ext cx="21" cy="58"/>
            </a:xfrm>
            <a:prstGeom prst="rect">
              <a:avLst/>
            </a:prstGeom>
            <a:noFill/>
            <a:ln w="9525">
              <a:noFill/>
              <a:miter lim="800000"/>
              <a:headEnd/>
              <a:tailEnd/>
            </a:ln>
          </p:spPr>
          <p:txBody>
            <a:bodyPr wrap="none" lIns="0" tIns="0" rIns="0" bIns="0">
              <a:spAutoFit/>
            </a:bodyPr>
            <a:lstStyle/>
            <a:p>
              <a:pPr eaLnBrk="1" hangingPunct="1"/>
              <a:r>
                <a:rPr lang="en-US" sz="600">
                  <a:solidFill>
                    <a:srgbClr val="000000"/>
                  </a:solidFill>
                  <a:latin typeface="Times New Roman" pitchFamily="18" charset="0"/>
                </a:rPr>
                <a:t>a</a:t>
              </a:r>
              <a:endParaRPr lang="en-US">
                <a:solidFill>
                  <a:srgbClr val="000000"/>
                </a:solidFill>
                <a:latin typeface="Arial" charset="0"/>
              </a:endParaRPr>
            </a:p>
          </p:txBody>
        </p:sp>
        <p:sp>
          <p:nvSpPr>
            <p:cNvPr id="104074" name="Rectangle 654"/>
            <p:cNvSpPr>
              <a:spLocks noChangeArrowheads="1"/>
            </p:cNvSpPr>
            <p:nvPr/>
          </p:nvSpPr>
          <p:spPr bwMode="auto">
            <a:xfrm>
              <a:off x="1656" y="2696"/>
              <a:ext cx="13" cy="58"/>
            </a:xfrm>
            <a:prstGeom prst="rect">
              <a:avLst/>
            </a:prstGeom>
            <a:noFill/>
            <a:ln w="9525">
              <a:noFill/>
              <a:miter lim="800000"/>
              <a:headEnd/>
              <a:tailEnd/>
            </a:ln>
          </p:spPr>
          <p:txBody>
            <a:bodyPr wrap="none" lIns="0" tIns="0" rIns="0" bIns="0">
              <a:spAutoFit/>
            </a:bodyPr>
            <a:lstStyle/>
            <a:p>
              <a:pPr eaLnBrk="1" hangingPunct="1"/>
              <a:r>
                <a:rPr lang="en-US" sz="600">
                  <a:solidFill>
                    <a:srgbClr val="000000"/>
                  </a:solidFill>
                  <a:latin typeface="Times New Roman" pitchFamily="18" charset="0"/>
                </a:rPr>
                <a:t>t</a:t>
              </a:r>
              <a:endParaRPr lang="en-US">
                <a:solidFill>
                  <a:srgbClr val="000000"/>
                </a:solidFill>
                <a:latin typeface="Arial" charset="0"/>
              </a:endParaRPr>
            </a:p>
          </p:txBody>
        </p:sp>
        <p:sp>
          <p:nvSpPr>
            <p:cNvPr id="104075" name="Rectangle 655"/>
            <p:cNvSpPr>
              <a:spLocks noChangeArrowheads="1"/>
            </p:cNvSpPr>
            <p:nvPr/>
          </p:nvSpPr>
          <p:spPr bwMode="auto">
            <a:xfrm>
              <a:off x="1665" y="2696"/>
              <a:ext cx="21" cy="58"/>
            </a:xfrm>
            <a:prstGeom prst="rect">
              <a:avLst/>
            </a:prstGeom>
            <a:noFill/>
            <a:ln w="9525">
              <a:noFill/>
              <a:miter lim="800000"/>
              <a:headEnd/>
              <a:tailEnd/>
            </a:ln>
          </p:spPr>
          <p:txBody>
            <a:bodyPr wrap="none" lIns="0" tIns="0" rIns="0" bIns="0">
              <a:spAutoFit/>
            </a:bodyPr>
            <a:lstStyle/>
            <a:p>
              <a:pPr eaLnBrk="1" hangingPunct="1"/>
              <a:r>
                <a:rPr lang="en-US" sz="600">
                  <a:solidFill>
                    <a:srgbClr val="000000"/>
                  </a:solidFill>
                  <a:latin typeface="Times New Roman" pitchFamily="18" charset="0"/>
                </a:rPr>
                <a:t>e</a:t>
              </a:r>
              <a:endParaRPr lang="en-US">
                <a:solidFill>
                  <a:srgbClr val="000000"/>
                </a:solidFill>
                <a:latin typeface="Arial" charset="0"/>
              </a:endParaRPr>
            </a:p>
          </p:txBody>
        </p:sp>
        <p:sp>
          <p:nvSpPr>
            <p:cNvPr id="104076" name="Rectangle 656"/>
            <p:cNvSpPr>
              <a:spLocks noChangeArrowheads="1"/>
            </p:cNvSpPr>
            <p:nvPr/>
          </p:nvSpPr>
          <p:spPr bwMode="auto">
            <a:xfrm>
              <a:off x="1683" y="2696"/>
              <a:ext cx="16" cy="58"/>
            </a:xfrm>
            <a:prstGeom prst="rect">
              <a:avLst/>
            </a:prstGeom>
            <a:noFill/>
            <a:ln w="9525">
              <a:noFill/>
              <a:miter lim="800000"/>
              <a:headEnd/>
              <a:tailEnd/>
            </a:ln>
          </p:spPr>
          <p:txBody>
            <a:bodyPr wrap="none" lIns="0" tIns="0" rIns="0" bIns="0">
              <a:spAutoFit/>
            </a:bodyPr>
            <a:lstStyle/>
            <a:p>
              <a:pPr eaLnBrk="1" hangingPunct="1"/>
              <a:r>
                <a:rPr lang="en-US" sz="600">
                  <a:solidFill>
                    <a:srgbClr val="000000"/>
                  </a:solidFill>
                  <a:latin typeface="Times New Roman" pitchFamily="18" charset="0"/>
                </a:rPr>
                <a:t>r</a:t>
              </a:r>
              <a:endParaRPr lang="en-US">
                <a:solidFill>
                  <a:srgbClr val="000000"/>
                </a:solidFill>
                <a:latin typeface="Arial" charset="0"/>
              </a:endParaRPr>
            </a:p>
          </p:txBody>
        </p:sp>
        <p:sp>
          <p:nvSpPr>
            <p:cNvPr id="104077" name="Rectangle 657"/>
            <p:cNvSpPr>
              <a:spLocks noChangeArrowheads="1"/>
            </p:cNvSpPr>
            <p:nvPr/>
          </p:nvSpPr>
          <p:spPr bwMode="auto">
            <a:xfrm>
              <a:off x="1020" y="3439"/>
              <a:ext cx="53"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W</a:t>
              </a:r>
              <a:endParaRPr lang="en-US">
                <a:solidFill>
                  <a:srgbClr val="000000"/>
                </a:solidFill>
                <a:latin typeface="Arial" charset="0"/>
              </a:endParaRPr>
            </a:p>
          </p:txBody>
        </p:sp>
        <p:sp>
          <p:nvSpPr>
            <p:cNvPr id="104078" name="Rectangle 658"/>
            <p:cNvSpPr>
              <a:spLocks noChangeArrowheads="1"/>
            </p:cNvSpPr>
            <p:nvPr/>
          </p:nvSpPr>
          <p:spPr bwMode="auto">
            <a:xfrm>
              <a:off x="1068" y="3439"/>
              <a:ext cx="31"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e</a:t>
              </a:r>
              <a:endParaRPr lang="en-US">
                <a:solidFill>
                  <a:srgbClr val="000000"/>
                </a:solidFill>
                <a:latin typeface="Arial" charset="0"/>
              </a:endParaRPr>
            </a:p>
          </p:txBody>
        </p:sp>
        <p:sp>
          <p:nvSpPr>
            <p:cNvPr id="104079" name="Rectangle 659"/>
            <p:cNvSpPr>
              <a:spLocks noChangeArrowheads="1"/>
            </p:cNvSpPr>
            <p:nvPr/>
          </p:nvSpPr>
          <p:spPr bwMode="auto">
            <a:xfrm>
              <a:off x="1092" y="3439"/>
              <a:ext cx="31"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a</a:t>
              </a:r>
              <a:endParaRPr lang="en-US">
                <a:solidFill>
                  <a:srgbClr val="000000"/>
                </a:solidFill>
                <a:latin typeface="Arial" charset="0"/>
              </a:endParaRPr>
            </a:p>
          </p:txBody>
        </p:sp>
        <p:sp>
          <p:nvSpPr>
            <p:cNvPr id="104080" name="Rectangle 660"/>
            <p:cNvSpPr>
              <a:spLocks noChangeArrowheads="1"/>
            </p:cNvSpPr>
            <p:nvPr/>
          </p:nvSpPr>
          <p:spPr bwMode="auto">
            <a:xfrm>
              <a:off x="1119" y="3439"/>
              <a:ext cx="16"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t</a:t>
              </a:r>
              <a:endParaRPr lang="en-US">
                <a:solidFill>
                  <a:srgbClr val="000000"/>
                </a:solidFill>
                <a:latin typeface="Arial" charset="0"/>
              </a:endParaRPr>
            </a:p>
          </p:txBody>
        </p:sp>
        <p:sp>
          <p:nvSpPr>
            <p:cNvPr id="104081" name="Rectangle 661"/>
            <p:cNvSpPr>
              <a:spLocks noChangeArrowheads="1"/>
            </p:cNvSpPr>
            <p:nvPr/>
          </p:nvSpPr>
          <p:spPr bwMode="auto">
            <a:xfrm>
              <a:off x="1134" y="3439"/>
              <a:ext cx="31"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h</a:t>
              </a:r>
              <a:endParaRPr lang="en-US">
                <a:solidFill>
                  <a:srgbClr val="000000"/>
                </a:solidFill>
                <a:latin typeface="Arial" charset="0"/>
              </a:endParaRPr>
            </a:p>
          </p:txBody>
        </p:sp>
        <p:sp>
          <p:nvSpPr>
            <p:cNvPr id="104082" name="Rectangle 662"/>
            <p:cNvSpPr>
              <a:spLocks noChangeArrowheads="1"/>
            </p:cNvSpPr>
            <p:nvPr/>
          </p:nvSpPr>
          <p:spPr bwMode="auto">
            <a:xfrm>
              <a:off x="1158" y="3439"/>
              <a:ext cx="31"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e</a:t>
              </a:r>
              <a:endParaRPr lang="en-US">
                <a:solidFill>
                  <a:srgbClr val="000000"/>
                </a:solidFill>
                <a:latin typeface="Arial" charset="0"/>
              </a:endParaRPr>
            </a:p>
          </p:txBody>
        </p:sp>
        <p:sp>
          <p:nvSpPr>
            <p:cNvPr id="104083" name="Rectangle 663"/>
            <p:cNvSpPr>
              <a:spLocks noChangeArrowheads="1"/>
            </p:cNvSpPr>
            <p:nvPr/>
          </p:nvSpPr>
          <p:spPr bwMode="auto">
            <a:xfrm>
              <a:off x="1185" y="3439"/>
              <a:ext cx="19"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r</a:t>
              </a:r>
              <a:endParaRPr lang="en-US">
                <a:solidFill>
                  <a:srgbClr val="000000"/>
                </a:solidFill>
                <a:latin typeface="Arial" charset="0"/>
              </a:endParaRPr>
            </a:p>
          </p:txBody>
        </p:sp>
        <p:sp>
          <p:nvSpPr>
            <p:cNvPr id="104084" name="Rectangle 664"/>
            <p:cNvSpPr>
              <a:spLocks noChangeArrowheads="1"/>
            </p:cNvSpPr>
            <p:nvPr/>
          </p:nvSpPr>
          <p:spPr bwMode="auto">
            <a:xfrm>
              <a:off x="1203" y="3439"/>
              <a:ext cx="16"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 </a:t>
              </a:r>
              <a:endParaRPr lang="en-US">
                <a:solidFill>
                  <a:srgbClr val="000000"/>
                </a:solidFill>
                <a:latin typeface="Arial" charset="0"/>
              </a:endParaRPr>
            </a:p>
          </p:txBody>
        </p:sp>
        <p:sp>
          <p:nvSpPr>
            <p:cNvPr id="104085" name="Rectangle 665"/>
            <p:cNvSpPr>
              <a:spLocks noChangeArrowheads="1"/>
            </p:cNvSpPr>
            <p:nvPr/>
          </p:nvSpPr>
          <p:spPr bwMode="auto">
            <a:xfrm>
              <a:off x="1215" y="3439"/>
              <a:ext cx="28"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s</a:t>
              </a:r>
              <a:endParaRPr lang="en-US">
                <a:solidFill>
                  <a:srgbClr val="000000"/>
                </a:solidFill>
                <a:latin typeface="Arial" charset="0"/>
              </a:endParaRPr>
            </a:p>
          </p:txBody>
        </p:sp>
        <p:sp>
          <p:nvSpPr>
            <p:cNvPr id="104086" name="Rectangle 666"/>
            <p:cNvSpPr>
              <a:spLocks noChangeArrowheads="1"/>
            </p:cNvSpPr>
            <p:nvPr/>
          </p:nvSpPr>
          <p:spPr bwMode="auto">
            <a:xfrm>
              <a:off x="1239" y="3439"/>
              <a:ext cx="16"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t</a:t>
              </a:r>
              <a:endParaRPr lang="en-US">
                <a:solidFill>
                  <a:srgbClr val="000000"/>
                </a:solidFill>
                <a:latin typeface="Arial" charset="0"/>
              </a:endParaRPr>
            </a:p>
          </p:txBody>
        </p:sp>
        <p:sp>
          <p:nvSpPr>
            <p:cNvPr id="104087" name="Rectangle 667"/>
            <p:cNvSpPr>
              <a:spLocks noChangeArrowheads="1"/>
            </p:cNvSpPr>
            <p:nvPr/>
          </p:nvSpPr>
          <p:spPr bwMode="auto">
            <a:xfrm>
              <a:off x="1254" y="3439"/>
              <a:ext cx="31"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a</a:t>
              </a:r>
              <a:endParaRPr lang="en-US">
                <a:solidFill>
                  <a:srgbClr val="000000"/>
                </a:solidFill>
                <a:latin typeface="Arial" charset="0"/>
              </a:endParaRPr>
            </a:p>
          </p:txBody>
        </p:sp>
        <p:sp>
          <p:nvSpPr>
            <p:cNvPr id="104088" name="Rectangle 668"/>
            <p:cNvSpPr>
              <a:spLocks noChangeArrowheads="1"/>
            </p:cNvSpPr>
            <p:nvPr/>
          </p:nvSpPr>
          <p:spPr bwMode="auto">
            <a:xfrm>
              <a:off x="1281" y="3439"/>
              <a:ext cx="16"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t</a:t>
              </a:r>
              <a:endParaRPr lang="en-US">
                <a:solidFill>
                  <a:srgbClr val="000000"/>
                </a:solidFill>
                <a:latin typeface="Arial" charset="0"/>
              </a:endParaRPr>
            </a:p>
          </p:txBody>
        </p:sp>
        <p:sp>
          <p:nvSpPr>
            <p:cNvPr id="104089" name="Rectangle 669"/>
            <p:cNvSpPr>
              <a:spLocks noChangeArrowheads="1"/>
            </p:cNvSpPr>
            <p:nvPr/>
          </p:nvSpPr>
          <p:spPr bwMode="auto">
            <a:xfrm>
              <a:off x="1293" y="3439"/>
              <a:ext cx="12"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i</a:t>
              </a:r>
              <a:endParaRPr lang="en-US">
                <a:solidFill>
                  <a:srgbClr val="000000"/>
                </a:solidFill>
                <a:latin typeface="Arial" charset="0"/>
              </a:endParaRPr>
            </a:p>
          </p:txBody>
        </p:sp>
        <p:sp>
          <p:nvSpPr>
            <p:cNvPr id="104090" name="Rectangle 670"/>
            <p:cNvSpPr>
              <a:spLocks noChangeArrowheads="1"/>
            </p:cNvSpPr>
            <p:nvPr/>
          </p:nvSpPr>
          <p:spPr bwMode="auto">
            <a:xfrm>
              <a:off x="1305" y="3439"/>
              <a:ext cx="31"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o</a:t>
              </a:r>
              <a:endParaRPr lang="en-US">
                <a:solidFill>
                  <a:srgbClr val="000000"/>
                </a:solidFill>
                <a:latin typeface="Arial" charset="0"/>
              </a:endParaRPr>
            </a:p>
          </p:txBody>
        </p:sp>
        <p:sp>
          <p:nvSpPr>
            <p:cNvPr id="104091" name="Rectangle 671"/>
            <p:cNvSpPr>
              <a:spLocks noChangeArrowheads="1"/>
            </p:cNvSpPr>
            <p:nvPr/>
          </p:nvSpPr>
          <p:spPr bwMode="auto">
            <a:xfrm>
              <a:off x="1332" y="3439"/>
              <a:ext cx="31"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n</a:t>
              </a:r>
              <a:endParaRPr lang="en-US">
                <a:solidFill>
                  <a:srgbClr val="000000"/>
                </a:solidFill>
                <a:latin typeface="Arial" charset="0"/>
              </a:endParaRPr>
            </a:p>
          </p:txBody>
        </p:sp>
        <p:sp>
          <p:nvSpPr>
            <p:cNvPr id="104092" name="Rectangle 672"/>
            <p:cNvSpPr>
              <a:spLocks noChangeArrowheads="1"/>
            </p:cNvSpPr>
            <p:nvPr/>
          </p:nvSpPr>
          <p:spPr bwMode="auto">
            <a:xfrm>
              <a:off x="1017" y="3213"/>
              <a:ext cx="47"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M</a:t>
              </a:r>
              <a:endParaRPr lang="en-US">
                <a:solidFill>
                  <a:srgbClr val="000000"/>
                </a:solidFill>
                <a:latin typeface="Arial" charset="0"/>
              </a:endParaRPr>
            </a:p>
          </p:txBody>
        </p:sp>
        <p:sp>
          <p:nvSpPr>
            <p:cNvPr id="104093" name="Rectangle 673"/>
            <p:cNvSpPr>
              <a:spLocks noChangeArrowheads="1"/>
            </p:cNvSpPr>
            <p:nvPr/>
          </p:nvSpPr>
          <p:spPr bwMode="auto">
            <a:xfrm>
              <a:off x="1056" y="3213"/>
              <a:ext cx="31"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a</a:t>
              </a:r>
              <a:endParaRPr lang="en-US">
                <a:solidFill>
                  <a:srgbClr val="000000"/>
                </a:solidFill>
                <a:latin typeface="Arial" charset="0"/>
              </a:endParaRPr>
            </a:p>
          </p:txBody>
        </p:sp>
        <p:sp>
          <p:nvSpPr>
            <p:cNvPr id="104094" name="Rectangle 674"/>
            <p:cNvSpPr>
              <a:spLocks noChangeArrowheads="1"/>
            </p:cNvSpPr>
            <p:nvPr/>
          </p:nvSpPr>
          <p:spPr bwMode="auto">
            <a:xfrm>
              <a:off x="1080" y="3213"/>
              <a:ext cx="28"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x</a:t>
              </a:r>
              <a:endParaRPr lang="en-US">
                <a:solidFill>
                  <a:srgbClr val="000000"/>
                </a:solidFill>
                <a:latin typeface="Arial" charset="0"/>
              </a:endParaRPr>
            </a:p>
          </p:txBody>
        </p:sp>
        <p:sp>
          <p:nvSpPr>
            <p:cNvPr id="104095" name="Rectangle 675"/>
            <p:cNvSpPr>
              <a:spLocks noChangeArrowheads="1"/>
            </p:cNvSpPr>
            <p:nvPr/>
          </p:nvSpPr>
          <p:spPr bwMode="auto">
            <a:xfrm>
              <a:off x="1107" y="3213"/>
              <a:ext cx="12"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i</a:t>
              </a:r>
              <a:endParaRPr lang="en-US">
                <a:solidFill>
                  <a:srgbClr val="000000"/>
                </a:solidFill>
                <a:latin typeface="Arial" charset="0"/>
              </a:endParaRPr>
            </a:p>
          </p:txBody>
        </p:sp>
        <p:sp>
          <p:nvSpPr>
            <p:cNvPr id="104096" name="Rectangle 676"/>
            <p:cNvSpPr>
              <a:spLocks noChangeArrowheads="1"/>
            </p:cNvSpPr>
            <p:nvPr/>
          </p:nvSpPr>
          <p:spPr bwMode="auto">
            <a:xfrm>
              <a:off x="1116" y="3213"/>
              <a:ext cx="47"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m</a:t>
              </a:r>
              <a:endParaRPr lang="en-US">
                <a:solidFill>
                  <a:srgbClr val="000000"/>
                </a:solidFill>
                <a:latin typeface="Arial" charset="0"/>
              </a:endParaRPr>
            </a:p>
          </p:txBody>
        </p:sp>
        <p:sp>
          <p:nvSpPr>
            <p:cNvPr id="104097" name="Rectangle 677"/>
            <p:cNvSpPr>
              <a:spLocks noChangeArrowheads="1"/>
            </p:cNvSpPr>
            <p:nvPr/>
          </p:nvSpPr>
          <p:spPr bwMode="auto">
            <a:xfrm>
              <a:off x="1155" y="3213"/>
              <a:ext cx="31"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u</a:t>
              </a:r>
              <a:endParaRPr lang="en-US">
                <a:solidFill>
                  <a:srgbClr val="000000"/>
                </a:solidFill>
                <a:latin typeface="Arial" charset="0"/>
              </a:endParaRPr>
            </a:p>
          </p:txBody>
        </p:sp>
        <p:sp>
          <p:nvSpPr>
            <p:cNvPr id="104098" name="Rectangle 678"/>
            <p:cNvSpPr>
              <a:spLocks noChangeArrowheads="1"/>
            </p:cNvSpPr>
            <p:nvPr/>
          </p:nvSpPr>
          <p:spPr bwMode="auto">
            <a:xfrm>
              <a:off x="1182" y="3213"/>
              <a:ext cx="47"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m</a:t>
              </a:r>
              <a:endParaRPr lang="en-US">
                <a:solidFill>
                  <a:srgbClr val="000000"/>
                </a:solidFill>
                <a:latin typeface="Arial" charset="0"/>
              </a:endParaRPr>
            </a:p>
          </p:txBody>
        </p:sp>
        <p:sp>
          <p:nvSpPr>
            <p:cNvPr id="104099" name="Rectangle 679"/>
            <p:cNvSpPr>
              <a:spLocks noChangeArrowheads="1"/>
            </p:cNvSpPr>
            <p:nvPr/>
          </p:nvSpPr>
          <p:spPr bwMode="auto">
            <a:xfrm>
              <a:off x="1224" y="3213"/>
              <a:ext cx="16"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 </a:t>
              </a:r>
              <a:endParaRPr lang="en-US">
                <a:solidFill>
                  <a:srgbClr val="000000"/>
                </a:solidFill>
                <a:latin typeface="Arial" charset="0"/>
              </a:endParaRPr>
            </a:p>
          </p:txBody>
        </p:sp>
        <p:sp>
          <p:nvSpPr>
            <p:cNvPr id="104100" name="Rectangle 680"/>
            <p:cNvSpPr>
              <a:spLocks noChangeArrowheads="1"/>
            </p:cNvSpPr>
            <p:nvPr/>
          </p:nvSpPr>
          <p:spPr bwMode="auto">
            <a:xfrm>
              <a:off x="1236" y="3213"/>
              <a:ext cx="31"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a</a:t>
              </a:r>
              <a:endParaRPr lang="en-US">
                <a:solidFill>
                  <a:srgbClr val="000000"/>
                </a:solidFill>
                <a:latin typeface="Arial" charset="0"/>
              </a:endParaRPr>
            </a:p>
          </p:txBody>
        </p:sp>
        <p:sp>
          <p:nvSpPr>
            <p:cNvPr id="104101" name="Rectangle 681"/>
            <p:cNvSpPr>
              <a:spLocks noChangeArrowheads="1"/>
            </p:cNvSpPr>
            <p:nvPr/>
          </p:nvSpPr>
          <p:spPr bwMode="auto">
            <a:xfrm>
              <a:off x="1263" y="3213"/>
              <a:ext cx="19"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r</a:t>
              </a:r>
              <a:endParaRPr lang="en-US">
                <a:solidFill>
                  <a:srgbClr val="000000"/>
                </a:solidFill>
                <a:latin typeface="Arial" charset="0"/>
              </a:endParaRPr>
            </a:p>
          </p:txBody>
        </p:sp>
        <p:sp>
          <p:nvSpPr>
            <p:cNvPr id="104102" name="Rectangle 682"/>
            <p:cNvSpPr>
              <a:spLocks noChangeArrowheads="1"/>
            </p:cNvSpPr>
            <p:nvPr/>
          </p:nvSpPr>
          <p:spPr bwMode="auto">
            <a:xfrm>
              <a:off x="1278" y="3213"/>
              <a:ext cx="31"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e</a:t>
              </a:r>
              <a:endParaRPr lang="en-US">
                <a:solidFill>
                  <a:srgbClr val="000000"/>
                </a:solidFill>
                <a:latin typeface="Arial" charset="0"/>
              </a:endParaRPr>
            </a:p>
          </p:txBody>
        </p:sp>
        <p:sp>
          <p:nvSpPr>
            <p:cNvPr id="104103" name="Rectangle 683"/>
            <p:cNvSpPr>
              <a:spLocks noChangeArrowheads="1"/>
            </p:cNvSpPr>
            <p:nvPr/>
          </p:nvSpPr>
          <p:spPr bwMode="auto">
            <a:xfrm>
              <a:off x="1305" y="3213"/>
              <a:ext cx="31"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a</a:t>
              </a:r>
              <a:endParaRPr lang="en-US">
                <a:solidFill>
                  <a:srgbClr val="000000"/>
                </a:solidFill>
                <a:latin typeface="Arial" charset="0"/>
              </a:endParaRPr>
            </a:p>
          </p:txBody>
        </p:sp>
        <p:sp>
          <p:nvSpPr>
            <p:cNvPr id="104104" name="Rectangle 684"/>
            <p:cNvSpPr>
              <a:spLocks noChangeArrowheads="1"/>
            </p:cNvSpPr>
            <p:nvPr/>
          </p:nvSpPr>
          <p:spPr bwMode="auto">
            <a:xfrm>
              <a:off x="1332" y="3213"/>
              <a:ext cx="16"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 </a:t>
              </a:r>
              <a:endParaRPr lang="en-US">
                <a:solidFill>
                  <a:srgbClr val="000000"/>
                </a:solidFill>
                <a:latin typeface="Arial" charset="0"/>
              </a:endParaRPr>
            </a:p>
          </p:txBody>
        </p:sp>
        <p:sp>
          <p:nvSpPr>
            <p:cNvPr id="104105" name="Rectangle 685"/>
            <p:cNvSpPr>
              <a:spLocks noChangeArrowheads="1"/>
            </p:cNvSpPr>
            <p:nvPr/>
          </p:nvSpPr>
          <p:spPr bwMode="auto">
            <a:xfrm>
              <a:off x="1344" y="3213"/>
              <a:ext cx="31"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o</a:t>
              </a:r>
              <a:endParaRPr lang="en-US">
                <a:solidFill>
                  <a:srgbClr val="000000"/>
                </a:solidFill>
                <a:latin typeface="Arial" charset="0"/>
              </a:endParaRPr>
            </a:p>
          </p:txBody>
        </p:sp>
        <p:sp>
          <p:nvSpPr>
            <p:cNvPr id="104106" name="Rectangle 686"/>
            <p:cNvSpPr>
              <a:spLocks noChangeArrowheads="1"/>
            </p:cNvSpPr>
            <p:nvPr/>
          </p:nvSpPr>
          <p:spPr bwMode="auto">
            <a:xfrm>
              <a:off x="1371" y="3213"/>
              <a:ext cx="28"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c</a:t>
              </a:r>
              <a:endParaRPr lang="en-US">
                <a:solidFill>
                  <a:srgbClr val="000000"/>
                </a:solidFill>
                <a:latin typeface="Arial" charset="0"/>
              </a:endParaRPr>
            </a:p>
          </p:txBody>
        </p:sp>
        <p:sp>
          <p:nvSpPr>
            <p:cNvPr id="104107" name="Rectangle 687"/>
            <p:cNvSpPr>
              <a:spLocks noChangeArrowheads="1"/>
            </p:cNvSpPr>
            <p:nvPr/>
          </p:nvSpPr>
          <p:spPr bwMode="auto">
            <a:xfrm>
              <a:off x="1395" y="3213"/>
              <a:ext cx="28"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c</a:t>
              </a:r>
              <a:endParaRPr lang="en-US">
                <a:solidFill>
                  <a:srgbClr val="000000"/>
                </a:solidFill>
                <a:latin typeface="Arial" charset="0"/>
              </a:endParaRPr>
            </a:p>
          </p:txBody>
        </p:sp>
        <p:sp>
          <p:nvSpPr>
            <p:cNvPr id="104108" name="Rectangle 688"/>
            <p:cNvSpPr>
              <a:spLocks noChangeArrowheads="1"/>
            </p:cNvSpPr>
            <p:nvPr/>
          </p:nvSpPr>
          <p:spPr bwMode="auto">
            <a:xfrm>
              <a:off x="1422" y="3213"/>
              <a:ext cx="31"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u</a:t>
              </a:r>
              <a:endParaRPr lang="en-US">
                <a:solidFill>
                  <a:srgbClr val="000000"/>
                </a:solidFill>
                <a:latin typeface="Arial" charset="0"/>
              </a:endParaRPr>
            </a:p>
          </p:txBody>
        </p:sp>
        <p:sp>
          <p:nvSpPr>
            <p:cNvPr id="104109" name="Rectangle 689"/>
            <p:cNvSpPr>
              <a:spLocks noChangeArrowheads="1"/>
            </p:cNvSpPr>
            <p:nvPr/>
          </p:nvSpPr>
          <p:spPr bwMode="auto">
            <a:xfrm>
              <a:off x="1446" y="3213"/>
              <a:ext cx="31"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p</a:t>
              </a:r>
              <a:endParaRPr lang="en-US">
                <a:solidFill>
                  <a:srgbClr val="000000"/>
                </a:solidFill>
                <a:latin typeface="Arial" charset="0"/>
              </a:endParaRPr>
            </a:p>
          </p:txBody>
        </p:sp>
        <p:sp>
          <p:nvSpPr>
            <p:cNvPr id="104110" name="Rectangle 690"/>
            <p:cNvSpPr>
              <a:spLocks noChangeArrowheads="1"/>
            </p:cNvSpPr>
            <p:nvPr/>
          </p:nvSpPr>
          <p:spPr bwMode="auto">
            <a:xfrm>
              <a:off x="1473" y="3213"/>
              <a:ext cx="12"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i</a:t>
              </a:r>
              <a:endParaRPr lang="en-US">
                <a:solidFill>
                  <a:srgbClr val="000000"/>
                </a:solidFill>
                <a:latin typeface="Arial" charset="0"/>
              </a:endParaRPr>
            </a:p>
          </p:txBody>
        </p:sp>
        <p:sp>
          <p:nvSpPr>
            <p:cNvPr id="104111" name="Rectangle 691"/>
            <p:cNvSpPr>
              <a:spLocks noChangeArrowheads="1"/>
            </p:cNvSpPr>
            <p:nvPr/>
          </p:nvSpPr>
          <p:spPr bwMode="auto">
            <a:xfrm>
              <a:off x="1485" y="3213"/>
              <a:ext cx="31"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e</a:t>
              </a:r>
              <a:endParaRPr lang="en-US">
                <a:solidFill>
                  <a:srgbClr val="000000"/>
                </a:solidFill>
                <a:latin typeface="Arial" charset="0"/>
              </a:endParaRPr>
            </a:p>
          </p:txBody>
        </p:sp>
        <p:sp>
          <p:nvSpPr>
            <p:cNvPr id="104112" name="Rectangle 692"/>
            <p:cNvSpPr>
              <a:spLocks noChangeArrowheads="1"/>
            </p:cNvSpPr>
            <p:nvPr/>
          </p:nvSpPr>
          <p:spPr bwMode="auto">
            <a:xfrm>
              <a:off x="1512" y="3213"/>
              <a:ext cx="31"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d</a:t>
              </a:r>
              <a:endParaRPr lang="en-US">
                <a:solidFill>
                  <a:srgbClr val="000000"/>
                </a:solidFill>
                <a:latin typeface="Arial" charset="0"/>
              </a:endParaRPr>
            </a:p>
          </p:txBody>
        </p:sp>
        <p:sp>
          <p:nvSpPr>
            <p:cNvPr id="104113" name="Rectangle 693"/>
            <p:cNvSpPr>
              <a:spLocks noChangeArrowheads="1"/>
            </p:cNvSpPr>
            <p:nvPr/>
          </p:nvSpPr>
          <p:spPr bwMode="auto">
            <a:xfrm>
              <a:off x="1536" y="3213"/>
              <a:ext cx="16"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 </a:t>
              </a:r>
              <a:endParaRPr lang="en-US">
                <a:solidFill>
                  <a:srgbClr val="000000"/>
                </a:solidFill>
                <a:latin typeface="Arial" charset="0"/>
              </a:endParaRPr>
            </a:p>
          </p:txBody>
        </p:sp>
        <p:sp>
          <p:nvSpPr>
            <p:cNvPr id="104114" name="Rectangle 694"/>
            <p:cNvSpPr>
              <a:spLocks noChangeArrowheads="1"/>
            </p:cNvSpPr>
            <p:nvPr/>
          </p:nvSpPr>
          <p:spPr bwMode="auto">
            <a:xfrm>
              <a:off x="1551" y="3213"/>
              <a:ext cx="31"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b</a:t>
              </a:r>
              <a:endParaRPr lang="en-US">
                <a:solidFill>
                  <a:srgbClr val="000000"/>
                </a:solidFill>
                <a:latin typeface="Arial" charset="0"/>
              </a:endParaRPr>
            </a:p>
          </p:txBody>
        </p:sp>
        <p:sp>
          <p:nvSpPr>
            <p:cNvPr id="104115" name="Rectangle 695"/>
            <p:cNvSpPr>
              <a:spLocks noChangeArrowheads="1"/>
            </p:cNvSpPr>
            <p:nvPr/>
          </p:nvSpPr>
          <p:spPr bwMode="auto">
            <a:xfrm>
              <a:off x="1578" y="3213"/>
              <a:ext cx="28"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y</a:t>
              </a:r>
              <a:endParaRPr lang="en-US">
                <a:solidFill>
                  <a:srgbClr val="000000"/>
                </a:solidFill>
                <a:latin typeface="Arial" charset="0"/>
              </a:endParaRPr>
            </a:p>
          </p:txBody>
        </p:sp>
        <p:sp>
          <p:nvSpPr>
            <p:cNvPr id="104116" name="Rectangle 696"/>
            <p:cNvSpPr>
              <a:spLocks noChangeArrowheads="1"/>
            </p:cNvSpPr>
            <p:nvPr/>
          </p:nvSpPr>
          <p:spPr bwMode="auto">
            <a:xfrm>
              <a:off x="1599" y="3213"/>
              <a:ext cx="16"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 </a:t>
              </a:r>
              <a:endParaRPr lang="en-US">
                <a:solidFill>
                  <a:srgbClr val="000000"/>
                </a:solidFill>
                <a:latin typeface="Arial" charset="0"/>
              </a:endParaRPr>
            </a:p>
          </p:txBody>
        </p:sp>
        <p:sp>
          <p:nvSpPr>
            <p:cNvPr id="104117" name="Rectangle 697"/>
            <p:cNvSpPr>
              <a:spLocks noChangeArrowheads="1"/>
            </p:cNvSpPr>
            <p:nvPr/>
          </p:nvSpPr>
          <p:spPr bwMode="auto">
            <a:xfrm>
              <a:off x="1614" y="3213"/>
              <a:ext cx="28"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c</a:t>
              </a:r>
              <a:endParaRPr lang="en-US">
                <a:solidFill>
                  <a:srgbClr val="000000"/>
                </a:solidFill>
                <a:latin typeface="Arial" charset="0"/>
              </a:endParaRPr>
            </a:p>
          </p:txBody>
        </p:sp>
        <p:sp>
          <p:nvSpPr>
            <p:cNvPr id="104118" name="Rectangle 698"/>
            <p:cNvSpPr>
              <a:spLocks noChangeArrowheads="1"/>
            </p:cNvSpPr>
            <p:nvPr/>
          </p:nvSpPr>
          <p:spPr bwMode="auto">
            <a:xfrm>
              <a:off x="1638" y="3213"/>
              <a:ext cx="31"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o</a:t>
              </a:r>
              <a:endParaRPr lang="en-US">
                <a:solidFill>
                  <a:srgbClr val="000000"/>
                </a:solidFill>
                <a:latin typeface="Arial" charset="0"/>
              </a:endParaRPr>
            </a:p>
          </p:txBody>
        </p:sp>
        <p:sp>
          <p:nvSpPr>
            <p:cNvPr id="104119" name="Rectangle 699"/>
            <p:cNvSpPr>
              <a:spLocks noChangeArrowheads="1"/>
            </p:cNvSpPr>
            <p:nvPr/>
          </p:nvSpPr>
          <p:spPr bwMode="auto">
            <a:xfrm>
              <a:off x="1665" y="3213"/>
              <a:ext cx="40"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w</a:t>
              </a:r>
              <a:endParaRPr lang="en-US">
                <a:solidFill>
                  <a:srgbClr val="000000"/>
                </a:solidFill>
                <a:latin typeface="Arial" charset="0"/>
              </a:endParaRPr>
            </a:p>
          </p:txBody>
        </p:sp>
        <p:sp>
          <p:nvSpPr>
            <p:cNvPr id="980668" name="Rectangle 700"/>
            <p:cNvSpPr>
              <a:spLocks noChangeArrowheads="1"/>
            </p:cNvSpPr>
            <p:nvPr/>
          </p:nvSpPr>
          <p:spPr bwMode="auto">
            <a:xfrm>
              <a:off x="834" y="3194"/>
              <a:ext cx="129" cy="75"/>
            </a:xfrm>
            <a:prstGeom prst="rect">
              <a:avLst/>
            </a:prstGeom>
            <a:blipFill dpi="0" rotWithShape="0">
              <a:blip r:embed="rId7" cstate="print"/>
              <a:srcRect/>
              <a:tile tx="0" ty="0" sx="100000" sy="100000" flip="none" algn="tl"/>
            </a:blipFill>
            <a:ln w="4763">
              <a:solidFill>
                <a:srgbClr val="000000"/>
              </a:solidFill>
              <a:miter lim="800000"/>
              <a:headEnd/>
              <a:tailEnd/>
            </a:ln>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669" name="Line 701"/>
            <p:cNvSpPr>
              <a:spLocks noChangeShapeType="1"/>
            </p:cNvSpPr>
            <p:nvPr/>
          </p:nvSpPr>
          <p:spPr bwMode="auto">
            <a:xfrm>
              <a:off x="837" y="3109"/>
              <a:ext cx="108" cy="1"/>
            </a:xfrm>
            <a:prstGeom prst="line">
              <a:avLst/>
            </a:prstGeom>
            <a:noFill/>
            <a:ln w="14288">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104122" name="Rectangle 702"/>
            <p:cNvSpPr>
              <a:spLocks noChangeArrowheads="1"/>
            </p:cNvSpPr>
            <p:nvPr/>
          </p:nvSpPr>
          <p:spPr bwMode="auto">
            <a:xfrm>
              <a:off x="1014" y="3328"/>
              <a:ext cx="37"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B</a:t>
              </a:r>
              <a:endParaRPr lang="en-US">
                <a:solidFill>
                  <a:srgbClr val="000000"/>
                </a:solidFill>
                <a:latin typeface="Arial" charset="0"/>
              </a:endParaRPr>
            </a:p>
          </p:txBody>
        </p:sp>
        <p:sp>
          <p:nvSpPr>
            <p:cNvPr id="104123" name="Rectangle 703"/>
            <p:cNvSpPr>
              <a:spLocks noChangeArrowheads="1"/>
            </p:cNvSpPr>
            <p:nvPr/>
          </p:nvSpPr>
          <p:spPr bwMode="auto">
            <a:xfrm>
              <a:off x="1044" y="3328"/>
              <a:ext cx="31"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a</a:t>
              </a:r>
              <a:endParaRPr lang="en-US">
                <a:solidFill>
                  <a:srgbClr val="000000"/>
                </a:solidFill>
                <a:latin typeface="Arial" charset="0"/>
              </a:endParaRPr>
            </a:p>
          </p:txBody>
        </p:sp>
        <p:sp>
          <p:nvSpPr>
            <p:cNvPr id="104124" name="Rectangle 704"/>
            <p:cNvSpPr>
              <a:spLocks noChangeArrowheads="1"/>
            </p:cNvSpPr>
            <p:nvPr/>
          </p:nvSpPr>
          <p:spPr bwMode="auto">
            <a:xfrm>
              <a:off x="1071" y="3328"/>
              <a:ext cx="19"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r</a:t>
              </a:r>
              <a:endParaRPr lang="en-US">
                <a:solidFill>
                  <a:srgbClr val="000000"/>
                </a:solidFill>
                <a:latin typeface="Arial" charset="0"/>
              </a:endParaRPr>
            </a:p>
          </p:txBody>
        </p:sp>
        <p:sp>
          <p:nvSpPr>
            <p:cNvPr id="104125" name="Rectangle 705"/>
            <p:cNvSpPr>
              <a:spLocks noChangeArrowheads="1"/>
            </p:cNvSpPr>
            <p:nvPr/>
          </p:nvSpPr>
          <p:spPr bwMode="auto">
            <a:xfrm>
              <a:off x="1086" y="3328"/>
              <a:ext cx="31"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b</a:t>
              </a:r>
              <a:endParaRPr lang="en-US">
                <a:solidFill>
                  <a:srgbClr val="000000"/>
                </a:solidFill>
                <a:latin typeface="Arial" charset="0"/>
              </a:endParaRPr>
            </a:p>
          </p:txBody>
        </p:sp>
        <p:sp>
          <p:nvSpPr>
            <p:cNvPr id="104126" name="Rectangle 706"/>
            <p:cNvSpPr>
              <a:spLocks noChangeArrowheads="1"/>
            </p:cNvSpPr>
            <p:nvPr/>
          </p:nvSpPr>
          <p:spPr bwMode="auto">
            <a:xfrm>
              <a:off x="1113" y="3328"/>
              <a:ext cx="31"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e</a:t>
              </a:r>
              <a:endParaRPr lang="en-US">
                <a:solidFill>
                  <a:srgbClr val="000000"/>
                </a:solidFill>
                <a:latin typeface="Arial" charset="0"/>
              </a:endParaRPr>
            </a:p>
          </p:txBody>
        </p:sp>
        <p:sp>
          <p:nvSpPr>
            <p:cNvPr id="104127" name="Rectangle 707"/>
            <p:cNvSpPr>
              <a:spLocks noChangeArrowheads="1"/>
            </p:cNvSpPr>
            <p:nvPr/>
          </p:nvSpPr>
          <p:spPr bwMode="auto">
            <a:xfrm>
              <a:off x="1140" y="3328"/>
              <a:ext cx="31"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d</a:t>
              </a:r>
              <a:endParaRPr lang="en-US">
                <a:solidFill>
                  <a:srgbClr val="000000"/>
                </a:solidFill>
                <a:latin typeface="Arial" charset="0"/>
              </a:endParaRPr>
            </a:p>
          </p:txBody>
        </p:sp>
        <p:sp>
          <p:nvSpPr>
            <p:cNvPr id="104128" name="Rectangle 708"/>
            <p:cNvSpPr>
              <a:spLocks noChangeArrowheads="1"/>
            </p:cNvSpPr>
            <p:nvPr/>
          </p:nvSpPr>
          <p:spPr bwMode="auto">
            <a:xfrm>
              <a:off x="1167" y="3328"/>
              <a:ext cx="16"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 </a:t>
              </a:r>
              <a:endParaRPr lang="en-US">
                <a:solidFill>
                  <a:srgbClr val="000000"/>
                </a:solidFill>
                <a:latin typeface="Arial" charset="0"/>
              </a:endParaRPr>
            </a:p>
          </p:txBody>
        </p:sp>
        <p:sp>
          <p:nvSpPr>
            <p:cNvPr id="104129" name="Rectangle 709"/>
            <p:cNvSpPr>
              <a:spLocks noChangeArrowheads="1"/>
            </p:cNvSpPr>
            <p:nvPr/>
          </p:nvSpPr>
          <p:spPr bwMode="auto">
            <a:xfrm>
              <a:off x="1179" y="3328"/>
              <a:ext cx="40"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w</a:t>
              </a:r>
              <a:endParaRPr lang="en-US">
                <a:solidFill>
                  <a:srgbClr val="000000"/>
                </a:solidFill>
                <a:latin typeface="Arial" charset="0"/>
              </a:endParaRPr>
            </a:p>
          </p:txBody>
        </p:sp>
        <p:sp>
          <p:nvSpPr>
            <p:cNvPr id="104130" name="Rectangle 710"/>
            <p:cNvSpPr>
              <a:spLocks noChangeArrowheads="1"/>
            </p:cNvSpPr>
            <p:nvPr/>
          </p:nvSpPr>
          <p:spPr bwMode="auto">
            <a:xfrm>
              <a:off x="1215" y="3328"/>
              <a:ext cx="12"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i</a:t>
              </a:r>
              <a:endParaRPr lang="en-US">
                <a:solidFill>
                  <a:srgbClr val="000000"/>
                </a:solidFill>
                <a:latin typeface="Arial" charset="0"/>
              </a:endParaRPr>
            </a:p>
          </p:txBody>
        </p:sp>
        <p:sp>
          <p:nvSpPr>
            <p:cNvPr id="104131" name="Rectangle 711"/>
            <p:cNvSpPr>
              <a:spLocks noChangeArrowheads="1"/>
            </p:cNvSpPr>
            <p:nvPr/>
          </p:nvSpPr>
          <p:spPr bwMode="auto">
            <a:xfrm>
              <a:off x="1224" y="3328"/>
              <a:ext cx="19"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r</a:t>
              </a:r>
              <a:endParaRPr lang="en-US">
                <a:solidFill>
                  <a:srgbClr val="000000"/>
                </a:solidFill>
                <a:latin typeface="Arial" charset="0"/>
              </a:endParaRPr>
            </a:p>
          </p:txBody>
        </p:sp>
        <p:sp>
          <p:nvSpPr>
            <p:cNvPr id="104132" name="Rectangle 712"/>
            <p:cNvSpPr>
              <a:spLocks noChangeArrowheads="1"/>
            </p:cNvSpPr>
            <p:nvPr/>
          </p:nvSpPr>
          <p:spPr bwMode="auto">
            <a:xfrm>
              <a:off x="1242" y="3328"/>
              <a:ext cx="31"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e</a:t>
              </a:r>
              <a:endParaRPr lang="en-US">
                <a:solidFill>
                  <a:srgbClr val="000000"/>
                </a:solidFill>
                <a:latin typeface="Arial" charset="0"/>
              </a:endParaRPr>
            </a:p>
          </p:txBody>
        </p:sp>
        <p:sp>
          <p:nvSpPr>
            <p:cNvPr id="104133" name="Rectangle 713"/>
            <p:cNvSpPr>
              <a:spLocks noChangeArrowheads="1"/>
            </p:cNvSpPr>
            <p:nvPr/>
          </p:nvSpPr>
          <p:spPr bwMode="auto">
            <a:xfrm>
              <a:off x="1266" y="3328"/>
              <a:ext cx="16"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 </a:t>
              </a:r>
              <a:endParaRPr lang="en-US">
                <a:solidFill>
                  <a:srgbClr val="000000"/>
                </a:solidFill>
                <a:latin typeface="Arial" charset="0"/>
              </a:endParaRPr>
            </a:p>
          </p:txBody>
        </p:sp>
        <p:sp>
          <p:nvSpPr>
            <p:cNvPr id="104134" name="Rectangle 714"/>
            <p:cNvSpPr>
              <a:spLocks noChangeArrowheads="1"/>
            </p:cNvSpPr>
            <p:nvPr/>
          </p:nvSpPr>
          <p:spPr bwMode="auto">
            <a:xfrm>
              <a:off x="1281" y="3328"/>
              <a:ext cx="16"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f</a:t>
              </a:r>
              <a:endParaRPr lang="en-US">
                <a:solidFill>
                  <a:srgbClr val="000000"/>
                </a:solidFill>
                <a:latin typeface="Arial" charset="0"/>
              </a:endParaRPr>
            </a:p>
          </p:txBody>
        </p:sp>
        <p:sp>
          <p:nvSpPr>
            <p:cNvPr id="104135" name="Rectangle 715"/>
            <p:cNvSpPr>
              <a:spLocks noChangeArrowheads="1"/>
            </p:cNvSpPr>
            <p:nvPr/>
          </p:nvSpPr>
          <p:spPr bwMode="auto">
            <a:xfrm>
              <a:off x="1296" y="3328"/>
              <a:ext cx="31"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e</a:t>
              </a:r>
              <a:endParaRPr lang="en-US">
                <a:solidFill>
                  <a:srgbClr val="000000"/>
                </a:solidFill>
                <a:latin typeface="Arial" charset="0"/>
              </a:endParaRPr>
            </a:p>
          </p:txBody>
        </p:sp>
        <p:sp>
          <p:nvSpPr>
            <p:cNvPr id="104136" name="Rectangle 716"/>
            <p:cNvSpPr>
              <a:spLocks noChangeArrowheads="1"/>
            </p:cNvSpPr>
            <p:nvPr/>
          </p:nvSpPr>
          <p:spPr bwMode="auto">
            <a:xfrm>
              <a:off x="1320" y="3328"/>
              <a:ext cx="31"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n</a:t>
              </a:r>
              <a:endParaRPr lang="en-US">
                <a:solidFill>
                  <a:srgbClr val="000000"/>
                </a:solidFill>
                <a:latin typeface="Arial" charset="0"/>
              </a:endParaRPr>
            </a:p>
          </p:txBody>
        </p:sp>
        <p:sp>
          <p:nvSpPr>
            <p:cNvPr id="104137" name="Rectangle 717"/>
            <p:cNvSpPr>
              <a:spLocks noChangeArrowheads="1"/>
            </p:cNvSpPr>
            <p:nvPr/>
          </p:nvSpPr>
          <p:spPr bwMode="auto">
            <a:xfrm>
              <a:off x="1347" y="3328"/>
              <a:ext cx="28"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c</a:t>
              </a:r>
              <a:endParaRPr lang="en-US">
                <a:solidFill>
                  <a:srgbClr val="000000"/>
                </a:solidFill>
                <a:latin typeface="Arial" charset="0"/>
              </a:endParaRPr>
            </a:p>
          </p:txBody>
        </p:sp>
        <p:sp>
          <p:nvSpPr>
            <p:cNvPr id="104138" name="Rectangle 718"/>
            <p:cNvSpPr>
              <a:spLocks noChangeArrowheads="1"/>
            </p:cNvSpPr>
            <p:nvPr/>
          </p:nvSpPr>
          <p:spPr bwMode="auto">
            <a:xfrm>
              <a:off x="1371" y="3328"/>
              <a:ext cx="31"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e</a:t>
              </a:r>
              <a:endParaRPr lang="en-US">
                <a:solidFill>
                  <a:srgbClr val="000000"/>
                </a:solidFill>
                <a:latin typeface="Arial" charset="0"/>
              </a:endParaRPr>
            </a:p>
          </p:txBody>
        </p:sp>
        <p:sp>
          <p:nvSpPr>
            <p:cNvPr id="104139" name="Rectangle 719"/>
            <p:cNvSpPr>
              <a:spLocks noChangeArrowheads="1"/>
            </p:cNvSpPr>
            <p:nvPr/>
          </p:nvSpPr>
          <p:spPr bwMode="auto">
            <a:xfrm>
              <a:off x="867" y="3420"/>
              <a:ext cx="56" cy="96"/>
            </a:xfrm>
            <a:prstGeom prst="rect">
              <a:avLst/>
            </a:prstGeom>
            <a:noFill/>
            <a:ln w="9525">
              <a:noFill/>
              <a:miter lim="800000"/>
              <a:headEnd/>
              <a:tailEnd/>
            </a:ln>
          </p:spPr>
          <p:txBody>
            <a:bodyPr wrap="none" lIns="0" tIns="0" rIns="0" bIns="0">
              <a:spAutoFit/>
            </a:bodyPr>
            <a:lstStyle/>
            <a:p>
              <a:pPr eaLnBrk="1" hangingPunct="1"/>
              <a:r>
                <a:rPr lang="en-US" sz="1000">
                  <a:solidFill>
                    <a:srgbClr val="000000"/>
                  </a:solidFill>
                  <a:latin typeface="ESRI Cartography" pitchFamily="2" charset="0"/>
                </a:rPr>
                <a:t>Ê</a:t>
              </a:r>
              <a:endParaRPr lang="en-US">
                <a:solidFill>
                  <a:srgbClr val="000000"/>
                </a:solidFill>
                <a:latin typeface="Arial" charset="0"/>
              </a:endParaRPr>
            </a:p>
          </p:txBody>
        </p:sp>
        <p:sp>
          <p:nvSpPr>
            <p:cNvPr id="104140" name="Rectangle 720"/>
            <p:cNvSpPr>
              <a:spLocks noChangeArrowheads="1"/>
            </p:cNvSpPr>
            <p:nvPr/>
          </p:nvSpPr>
          <p:spPr bwMode="auto">
            <a:xfrm>
              <a:off x="867" y="3423"/>
              <a:ext cx="56" cy="96"/>
            </a:xfrm>
            <a:prstGeom prst="rect">
              <a:avLst/>
            </a:prstGeom>
            <a:noFill/>
            <a:ln w="9525">
              <a:noFill/>
              <a:miter lim="800000"/>
              <a:headEnd/>
              <a:tailEnd/>
            </a:ln>
          </p:spPr>
          <p:txBody>
            <a:bodyPr wrap="none" lIns="0" tIns="0" rIns="0" bIns="0">
              <a:spAutoFit/>
            </a:bodyPr>
            <a:lstStyle/>
            <a:p>
              <a:pPr eaLnBrk="1" hangingPunct="1"/>
              <a:r>
                <a:rPr lang="en-US" sz="1000">
                  <a:solidFill>
                    <a:srgbClr val="000000"/>
                  </a:solidFill>
                  <a:latin typeface="ESRI Cartography" pitchFamily="2" charset="0"/>
                </a:rPr>
                <a:t>Ú</a:t>
              </a:r>
              <a:endParaRPr lang="en-US">
                <a:solidFill>
                  <a:srgbClr val="000000"/>
                </a:solidFill>
                <a:latin typeface="Arial" charset="0"/>
              </a:endParaRPr>
            </a:p>
          </p:txBody>
        </p:sp>
        <p:sp>
          <p:nvSpPr>
            <p:cNvPr id="980689" name="Line 721"/>
            <p:cNvSpPr>
              <a:spLocks noChangeShapeType="1"/>
            </p:cNvSpPr>
            <p:nvPr/>
          </p:nvSpPr>
          <p:spPr bwMode="auto">
            <a:xfrm>
              <a:off x="834" y="3351"/>
              <a:ext cx="129" cy="1"/>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690" name="Line 722"/>
            <p:cNvSpPr>
              <a:spLocks noChangeShapeType="1"/>
            </p:cNvSpPr>
            <p:nvPr/>
          </p:nvSpPr>
          <p:spPr bwMode="auto">
            <a:xfrm flipV="1">
              <a:off x="834" y="3344"/>
              <a:ext cx="1" cy="1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691" name="Line 723"/>
            <p:cNvSpPr>
              <a:spLocks noChangeShapeType="1"/>
            </p:cNvSpPr>
            <p:nvPr/>
          </p:nvSpPr>
          <p:spPr bwMode="auto">
            <a:xfrm flipV="1">
              <a:off x="879" y="3344"/>
              <a:ext cx="1" cy="1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692" name="Line 724"/>
            <p:cNvSpPr>
              <a:spLocks noChangeShapeType="1"/>
            </p:cNvSpPr>
            <p:nvPr/>
          </p:nvSpPr>
          <p:spPr bwMode="auto">
            <a:xfrm flipV="1">
              <a:off x="921" y="3344"/>
              <a:ext cx="1" cy="13"/>
            </a:xfrm>
            <a:prstGeom prst="line">
              <a:avLst/>
            </a:prstGeom>
            <a:noFill/>
            <a:ln w="4763">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693" name="Line 725"/>
            <p:cNvSpPr>
              <a:spLocks noChangeShapeType="1"/>
            </p:cNvSpPr>
            <p:nvPr/>
          </p:nvSpPr>
          <p:spPr bwMode="auto">
            <a:xfrm>
              <a:off x="837" y="3017"/>
              <a:ext cx="33" cy="1"/>
            </a:xfrm>
            <a:prstGeom prst="line">
              <a:avLst/>
            </a:prstGeom>
            <a:noFill/>
            <a:ln w="14288">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694" name="Line 726"/>
            <p:cNvSpPr>
              <a:spLocks noChangeShapeType="1"/>
            </p:cNvSpPr>
            <p:nvPr/>
          </p:nvSpPr>
          <p:spPr bwMode="auto">
            <a:xfrm>
              <a:off x="903" y="3017"/>
              <a:ext cx="33" cy="1"/>
            </a:xfrm>
            <a:prstGeom prst="line">
              <a:avLst/>
            </a:prstGeom>
            <a:noFill/>
            <a:ln w="14288">
              <a:solidFill>
                <a:srgbClr val="000000"/>
              </a:solidFill>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104147" name="Rectangle 727"/>
            <p:cNvSpPr>
              <a:spLocks noChangeArrowheads="1"/>
            </p:cNvSpPr>
            <p:nvPr/>
          </p:nvSpPr>
          <p:spPr bwMode="auto">
            <a:xfrm>
              <a:off x="1008" y="2978"/>
              <a:ext cx="37"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V</a:t>
              </a:r>
              <a:endParaRPr lang="en-US">
                <a:solidFill>
                  <a:srgbClr val="000000"/>
                </a:solidFill>
                <a:latin typeface="Arial" charset="0"/>
              </a:endParaRPr>
            </a:p>
          </p:txBody>
        </p:sp>
        <p:sp>
          <p:nvSpPr>
            <p:cNvPr id="104148" name="Rectangle 728"/>
            <p:cNvSpPr>
              <a:spLocks noChangeArrowheads="1"/>
            </p:cNvSpPr>
            <p:nvPr/>
          </p:nvSpPr>
          <p:spPr bwMode="auto">
            <a:xfrm>
              <a:off x="1038" y="2978"/>
              <a:ext cx="12"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i</a:t>
              </a:r>
              <a:endParaRPr lang="en-US">
                <a:solidFill>
                  <a:srgbClr val="000000"/>
                </a:solidFill>
                <a:latin typeface="Arial" charset="0"/>
              </a:endParaRPr>
            </a:p>
          </p:txBody>
        </p:sp>
        <p:sp>
          <p:nvSpPr>
            <p:cNvPr id="104149" name="Rectangle 729"/>
            <p:cNvSpPr>
              <a:spLocks noChangeArrowheads="1"/>
            </p:cNvSpPr>
            <p:nvPr/>
          </p:nvSpPr>
          <p:spPr bwMode="auto">
            <a:xfrm>
              <a:off x="1050" y="2978"/>
              <a:ext cx="19"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r</a:t>
              </a:r>
              <a:endParaRPr lang="en-US">
                <a:solidFill>
                  <a:srgbClr val="000000"/>
                </a:solidFill>
                <a:latin typeface="Arial" charset="0"/>
              </a:endParaRPr>
            </a:p>
          </p:txBody>
        </p:sp>
        <p:sp>
          <p:nvSpPr>
            <p:cNvPr id="104150" name="Rectangle 730"/>
            <p:cNvSpPr>
              <a:spLocks noChangeArrowheads="1"/>
            </p:cNvSpPr>
            <p:nvPr/>
          </p:nvSpPr>
          <p:spPr bwMode="auto">
            <a:xfrm>
              <a:off x="1065" y="2978"/>
              <a:ext cx="16"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t</a:t>
              </a:r>
              <a:endParaRPr lang="en-US">
                <a:solidFill>
                  <a:srgbClr val="000000"/>
                </a:solidFill>
                <a:latin typeface="Arial" charset="0"/>
              </a:endParaRPr>
            </a:p>
          </p:txBody>
        </p:sp>
        <p:sp>
          <p:nvSpPr>
            <p:cNvPr id="104151" name="Rectangle 731"/>
            <p:cNvSpPr>
              <a:spLocks noChangeArrowheads="1"/>
            </p:cNvSpPr>
            <p:nvPr/>
          </p:nvSpPr>
          <p:spPr bwMode="auto">
            <a:xfrm>
              <a:off x="1080" y="2978"/>
              <a:ext cx="31"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u</a:t>
              </a:r>
              <a:endParaRPr lang="en-US">
                <a:solidFill>
                  <a:srgbClr val="000000"/>
                </a:solidFill>
                <a:latin typeface="Arial" charset="0"/>
              </a:endParaRPr>
            </a:p>
          </p:txBody>
        </p:sp>
        <p:sp>
          <p:nvSpPr>
            <p:cNvPr id="104152" name="Rectangle 732"/>
            <p:cNvSpPr>
              <a:spLocks noChangeArrowheads="1"/>
            </p:cNvSpPr>
            <p:nvPr/>
          </p:nvSpPr>
          <p:spPr bwMode="auto">
            <a:xfrm>
              <a:off x="1104" y="2978"/>
              <a:ext cx="31"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a</a:t>
              </a:r>
              <a:endParaRPr lang="en-US">
                <a:solidFill>
                  <a:srgbClr val="000000"/>
                </a:solidFill>
                <a:latin typeface="Arial" charset="0"/>
              </a:endParaRPr>
            </a:p>
          </p:txBody>
        </p:sp>
        <p:sp>
          <p:nvSpPr>
            <p:cNvPr id="104153" name="Rectangle 733"/>
            <p:cNvSpPr>
              <a:spLocks noChangeArrowheads="1"/>
            </p:cNvSpPr>
            <p:nvPr/>
          </p:nvSpPr>
          <p:spPr bwMode="auto">
            <a:xfrm>
              <a:off x="1131" y="2978"/>
              <a:ext cx="12"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l</a:t>
              </a:r>
              <a:endParaRPr lang="en-US">
                <a:solidFill>
                  <a:srgbClr val="000000"/>
                </a:solidFill>
                <a:latin typeface="Arial" charset="0"/>
              </a:endParaRPr>
            </a:p>
          </p:txBody>
        </p:sp>
        <p:sp>
          <p:nvSpPr>
            <p:cNvPr id="104154" name="Rectangle 734"/>
            <p:cNvSpPr>
              <a:spLocks noChangeArrowheads="1"/>
            </p:cNvSpPr>
            <p:nvPr/>
          </p:nvSpPr>
          <p:spPr bwMode="auto">
            <a:xfrm>
              <a:off x="1143" y="2978"/>
              <a:ext cx="16"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 </a:t>
              </a:r>
              <a:endParaRPr lang="en-US">
                <a:solidFill>
                  <a:srgbClr val="000000"/>
                </a:solidFill>
                <a:latin typeface="Arial" charset="0"/>
              </a:endParaRPr>
            </a:p>
          </p:txBody>
        </p:sp>
        <p:sp>
          <p:nvSpPr>
            <p:cNvPr id="104155" name="Rectangle 735"/>
            <p:cNvSpPr>
              <a:spLocks noChangeArrowheads="1"/>
            </p:cNvSpPr>
            <p:nvPr/>
          </p:nvSpPr>
          <p:spPr bwMode="auto">
            <a:xfrm>
              <a:off x="1155" y="2978"/>
              <a:ext cx="28"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c</a:t>
              </a:r>
              <a:endParaRPr lang="en-US">
                <a:solidFill>
                  <a:srgbClr val="000000"/>
                </a:solidFill>
                <a:latin typeface="Arial" charset="0"/>
              </a:endParaRPr>
            </a:p>
          </p:txBody>
        </p:sp>
        <p:sp>
          <p:nvSpPr>
            <p:cNvPr id="104156" name="Rectangle 736"/>
            <p:cNvSpPr>
              <a:spLocks noChangeArrowheads="1"/>
            </p:cNvSpPr>
            <p:nvPr/>
          </p:nvSpPr>
          <p:spPr bwMode="auto">
            <a:xfrm>
              <a:off x="1179" y="2978"/>
              <a:ext cx="31"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e</a:t>
              </a:r>
              <a:endParaRPr lang="en-US">
                <a:solidFill>
                  <a:srgbClr val="000000"/>
                </a:solidFill>
                <a:latin typeface="Arial" charset="0"/>
              </a:endParaRPr>
            </a:p>
          </p:txBody>
        </p:sp>
        <p:sp>
          <p:nvSpPr>
            <p:cNvPr id="104157" name="Rectangle 737"/>
            <p:cNvSpPr>
              <a:spLocks noChangeArrowheads="1"/>
            </p:cNvSpPr>
            <p:nvPr/>
          </p:nvSpPr>
          <p:spPr bwMode="auto">
            <a:xfrm>
              <a:off x="1206" y="2978"/>
              <a:ext cx="31"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n</a:t>
              </a:r>
              <a:endParaRPr lang="en-US">
                <a:solidFill>
                  <a:srgbClr val="000000"/>
                </a:solidFill>
                <a:latin typeface="Arial" charset="0"/>
              </a:endParaRPr>
            </a:p>
          </p:txBody>
        </p:sp>
        <p:sp>
          <p:nvSpPr>
            <p:cNvPr id="104158" name="Rectangle 738"/>
            <p:cNvSpPr>
              <a:spLocks noChangeArrowheads="1"/>
            </p:cNvSpPr>
            <p:nvPr/>
          </p:nvSpPr>
          <p:spPr bwMode="auto">
            <a:xfrm>
              <a:off x="1233" y="2978"/>
              <a:ext cx="16"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t</a:t>
              </a:r>
              <a:endParaRPr lang="en-US">
                <a:solidFill>
                  <a:srgbClr val="000000"/>
                </a:solidFill>
                <a:latin typeface="Arial" charset="0"/>
              </a:endParaRPr>
            </a:p>
          </p:txBody>
        </p:sp>
        <p:sp>
          <p:nvSpPr>
            <p:cNvPr id="104159" name="Rectangle 739"/>
            <p:cNvSpPr>
              <a:spLocks noChangeArrowheads="1"/>
            </p:cNvSpPr>
            <p:nvPr/>
          </p:nvSpPr>
          <p:spPr bwMode="auto">
            <a:xfrm>
              <a:off x="1248" y="2978"/>
              <a:ext cx="31"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e</a:t>
              </a:r>
              <a:endParaRPr lang="en-US">
                <a:solidFill>
                  <a:srgbClr val="000000"/>
                </a:solidFill>
                <a:latin typeface="Arial" charset="0"/>
              </a:endParaRPr>
            </a:p>
          </p:txBody>
        </p:sp>
        <p:sp>
          <p:nvSpPr>
            <p:cNvPr id="104160" name="Rectangle 740"/>
            <p:cNvSpPr>
              <a:spLocks noChangeArrowheads="1"/>
            </p:cNvSpPr>
            <p:nvPr/>
          </p:nvSpPr>
          <p:spPr bwMode="auto">
            <a:xfrm>
              <a:off x="1272" y="2978"/>
              <a:ext cx="19"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r</a:t>
              </a:r>
              <a:endParaRPr lang="en-US">
                <a:solidFill>
                  <a:srgbClr val="000000"/>
                </a:solidFill>
                <a:latin typeface="Arial" charset="0"/>
              </a:endParaRPr>
            </a:p>
          </p:txBody>
        </p:sp>
        <p:sp>
          <p:nvSpPr>
            <p:cNvPr id="104161" name="Rectangle 741"/>
            <p:cNvSpPr>
              <a:spLocks noChangeArrowheads="1"/>
            </p:cNvSpPr>
            <p:nvPr/>
          </p:nvSpPr>
          <p:spPr bwMode="auto">
            <a:xfrm>
              <a:off x="1290" y="2978"/>
              <a:ext cx="16"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 </a:t>
              </a:r>
              <a:endParaRPr lang="en-US">
                <a:solidFill>
                  <a:srgbClr val="000000"/>
                </a:solidFill>
                <a:latin typeface="Arial" charset="0"/>
              </a:endParaRPr>
            </a:p>
          </p:txBody>
        </p:sp>
        <p:sp>
          <p:nvSpPr>
            <p:cNvPr id="104162" name="Rectangle 742"/>
            <p:cNvSpPr>
              <a:spLocks noChangeArrowheads="1"/>
            </p:cNvSpPr>
            <p:nvPr/>
          </p:nvSpPr>
          <p:spPr bwMode="auto">
            <a:xfrm>
              <a:off x="1302" y="2978"/>
              <a:ext cx="12"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l</a:t>
              </a:r>
              <a:endParaRPr lang="en-US">
                <a:solidFill>
                  <a:srgbClr val="000000"/>
                </a:solidFill>
                <a:latin typeface="Arial" charset="0"/>
              </a:endParaRPr>
            </a:p>
          </p:txBody>
        </p:sp>
        <p:sp>
          <p:nvSpPr>
            <p:cNvPr id="104163" name="Rectangle 743"/>
            <p:cNvSpPr>
              <a:spLocks noChangeArrowheads="1"/>
            </p:cNvSpPr>
            <p:nvPr/>
          </p:nvSpPr>
          <p:spPr bwMode="auto">
            <a:xfrm>
              <a:off x="1314" y="2978"/>
              <a:ext cx="12"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i</a:t>
              </a:r>
              <a:endParaRPr lang="en-US">
                <a:solidFill>
                  <a:srgbClr val="000000"/>
                </a:solidFill>
                <a:latin typeface="Arial" charset="0"/>
              </a:endParaRPr>
            </a:p>
          </p:txBody>
        </p:sp>
        <p:sp>
          <p:nvSpPr>
            <p:cNvPr id="104164" name="Rectangle 744"/>
            <p:cNvSpPr>
              <a:spLocks noChangeArrowheads="1"/>
            </p:cNvSpPr>
            <p:nvPr/>
          </p:nvSpPr>
          <p:spPr bwMode="auto">
            <a:xfrm>
              <a:off x="1326" y="2978"/>
              <a:ext cx="31"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n</a:t>
              </a:r>
              <a:endParaRPr lang="en-US">
                <a:solidFill>
                  <a:srgbClr val="000000"/>
                </a:solidFill>
                <a:latin typeface="Arial" charset="0"/>
              </a:endParaRPr>
            </a:p>
          </p:txBody>
        </p:sp>
        <p:sp>
          <p:nvSpPr>
            <p:cNvPr id="104165" name="Rectangle 745"/>
            <p:cNvSpPr>
              <a:spLocks noChangeArrowheads="1"/>
            </p:cNvSpPr>
            <p:nvPr/>
          </p:nvSpPr>
          <p:spPr bwMode="auto">
            <a:xfrm>
              <a:off x="1350" y="2978"/>
              <a:ext cx="31"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e</a:t>
              </a:r>
              <a:endParaRPr lang="en-US">
                <a:solidFill>
                  <a:srgbClr val="000000"/>
                </a:solidFill>
                <a:latin typeface="Arial" charset="0"/>
              </a:endParaRPr>
            </a:p>
          </p:txBody>
        </p:sp>
        <p:sp>
          <p:nvSpPr>
            <p:cNvPr id="104166" name="Rectangle 746"/>
            <p:cNvSpPr>
              <a:spLocks noChangeArrowheads="1"/>
            </p:cNvSpPr>
            <p:nvPr/>
          </p:nvSpPr>
          <p:spPr bwMode="auto">
            <a:xfrm>
              <a:off x="1377" y="2978"/>
              <a:ext cx="16"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 </a:t>
              </a:r>
              <a:endParaRPr lang="en-US">
                <a:solidFill>
                  <a:srgbClr val="000000"/>
                </a:solidFill>
                <a:latin typeface="Arial" charset="0"/>
              </a:endParaRPr>
            </a:p>
          </p:txBody>
        </p:sp>
        <p:sp>
          <p:nvSpPr>
            <p:cNvPr id="104167" name="Rectangle 747"/>
            <p:cNvSpPr>
              <a:spLocks noChangeArrowheads="1"/>
            </p:cNvSpPr>
            <p:nvPr/>
          </p:nvSpPr>
          <p:spPr bwMode="auto">
            <a:xfrm>
              <a:off x="1392" y="2978"/>
              <a:ext cx="19"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a:t>
              </a:r>
              <a:endParaRPr lang="en-US">
                <a:solidFill>
                  <a:srgbClr val="000000"/>
                </a:solidFill>
                <a:latin typeface="Arial" charset="0"/>
              </a:endParaRPr>
            </a:p>
          </p:txBody>
        </p:sp>
        <p:sp>
          <p:nvSpPr>
            <p:cNvPr id="104168" name="Rectangle 748"/>
            <p:cNvSpPr>
              <a:spLocks noChangeArrowheads="1"/>
            </p:cNvSpPr>
            <p:nvPr/>
          </p:nvSpPr>
          <p:spPr bwMode="auto">
            <a:xfrm>
              <a:off x="1407" y="2978"/>
              <a:ext cx="37"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V</a:t>
              </a:r>
              <a:endParaRPr lang="en-US">
                <a:solidFill>
                  <a:srgbClr val="000000"/>
                </a:solidFill>
                <a:latin typeface="Arial" charset="0"/>
              </a:endParaRPr>
            </a:p>
          </p:txBody>
        </p:sp>
        <p:sp>
          <p:nvSpPr>
            <p:cNvPr id="104169" name="Rectangle 749"/>
            <p:cNvSpPr>
              <a:spLocks noChangeArrowheads="1"/>
            </p:cNvSpPr>
            <p:nvPr/>
          </p:nvSpPr>
          <p:spPr bwMode="auto">
            <a:xfrm>
              <a:off x="1440" y="2978"/>
              <a:ext cx="40"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C</a:t>
              </a:r>
              <a:endParaRPr lang="en-US">
                <a:solidFill>
                  <a:srgbClr val="000000"/>
                </a:solidFill>
                <a:latin typeface="Arial" charset="0"/>
              </a:endParaRPr>
            </a:p>
          </p:txBody>
        </p:sp>
        <p:sp>
          <p:nvSpPr>
            <p:cNvPr id="104170" name="Rectangle 750"/>
            <p:cNvSpPr>
              <a:spLocks noChangeArrowheads="1"/>
            </p:cNvSpPr>
            <p:nvPr/>
          </p:nvSpPr>
          <p:spPr bwMode="auto">
            <a:xfrm>
              <a:off x="1473" y="2978"/>
              <a:ext cx="31"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L</a:t>
              </a:r>
              <a:endParaRPr lang="en-US">
                <a:solidFill>
                  <a:srgbClr val="000000"/>
                </a:solidFill>
                <a:latin typeface="Arial" charset="0"/>
              </a:endParaRPr>
            </a:p>
          </p:txBody>
        </p:sp>
        <p:sp>
          <p:nvSpPr>
            <p:cNvPr id="104171" name="Rectangle 751"/>
            <p:cNvSpPr>
              <a:spLocks noChangeArrowheads="1"/>
            </p:cNvSpPr>
            <p:nvPr/>
          </p:nvSpPr>
          <p:spPr bwMode="auto">
            <a:xfrm>
              <a:off x="1500" y="2978"/>
              <a:ext cx="16"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 </a:t>
              </a:r>
              <a:endParaRPr lang="en-US">
                <a:solidFill>
                  <a:srgbClr val="000000"/>
                </a:solidFill>
                <a:latin typeface="Arial" charset="0"/>
              </a:endParaRPr>
            </a:p>
          </p:txBody>
        </p:sp>
        <p:sp>
          <p:nvSpPr>
            <p:cNvPr id="104172" name="Rectangle 752"/>
            <p:cNvSpPr>
              <a:spLocks noChangeArrowheads="1"/>
            </p:cNvSpPr>
            <p:nvPr/>
          </p:nvSpPr>
          <p:spPr bwMode="auto">
            <a:xfrm>
              <a:off x="1515" y="2978"/>
              <a:ext cx="16"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 </a:t>
              </a:r>
              <a:endParaRPr lang="en-US">
                <a:solidFill>
                  <a:srgbClr val="000000"/>
                </a:solidFill>
                <a:latin typeface="Arial" charset="0"/>
              </a:endParaRPr>
            </a:p>
          </p:txBody>
        </p:sp>
        <p:sp>
          <p:nvSpPr>
            <p:cNvPr id="104173" name="Rectangle 753"/>
            <p:cNvSpPr>
              <a:spLocks noChangeArrowheads="1"/>
            </p:cNvSpPr>
            <p:nvPr/>
          </p:nvSpPr>
          <p:spPr bwMode="auto">
            <a:xfrm>
              <a:off x="1527" y="2978"/>
              <a:ext cx="16"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 </a:t>
              </a:r>
              <a:endParaRPr lang="en-US">
                <a:solidFill>
                  <a:srgbClr val="000000"/>
                </a:solidFill>
                <a:latin typeface="Arial" charset="0"/>
              </a:endParaRPr>
            </a:p>
          </p:txBody>
        </p:sp>
        <p:sp>
          <p:nvSpPr>
            <p:cNvPr id="104174" name="Rectangle 754"/>
            <p:cNvSpPr>
              <a:spLocks noChangeArrowheads="1"/>
            </p:cNvSpPr>
            <p:nvPr/>
          </p:nvSpPr>
          <p:spPr bwMode="auto">
            <a:xfrm>
              <a:off x="1542" y="2978"/>
              <a:ext cx="19"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a:t>
              </a:r>
              <a:endParaRPr lang="en-US">
                <a:solidFill>
                  <a:srgbClr val="000000"/>
                </a:solidFill>
                <a:latin typeface="Arial" charset="0"/>
              </a:endParaRPr>
            </a:p>
          </p:txBody>
        </p:sp>
        <p:sp>
          <p:nvSpPr>
            <p:cNvPr id="104175" name="Rectangle 755"/>
            <p:cNvSpPr>
              <a:spLocks noChangeArrowheads="1"/>
            </p:cNvSpPr>
            <p:nvPr/>
          </p:nvSpPr>
          <p:spPr bwMode="auto">
            <a:xfrm>
              <a:off x="1008" y="3096"/>
              <a:ext cx="31"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2</a:t>
              </a:r>
              <a:endParaRPr lang="en-US">
                <a:solidFill>
                  <a:srgbClr val="000000"/>
                </a:solidFill>
                <a:latin typeface="Arial" charset="0"/>
              </a:endParaRPr>
            </a:p>
          </p:txBody>
        </p:sp>
        <p:sp>
          <p:nvSpPr>
            <p:cNvPr id="104176" name="Rectangle 756"/>
            <p:cNvSpPr>
              <a:spLocks noChangeArrowheads="1"/>
            </p:cNvSpPr>
            <p:nvPr/>
          </p:nvSpPr>
          <p:spPr bwMode="auto">
            <a:xfrm>
              <a:off x="1032" y="3096"/>
              <a:ext cx="31"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0</a:t>
              </a:r>
              <a:endParaRPr lang="en-US">
                <a:solidFill>
                  <a:srgbClr val="000000"/>
                </a:solidFill>
                <a:latin typeface="Arial" charset="0"/>
              </a:endParaRPr>
            </a:p>
          </p:txBody>
        </p:sp>
        <p:sp>
          <p:nvSpPr>
            <p:cNvPr id="104177" name="Rectangle 757"/>
            <p:cNvSpPr>
              <a:spLocks noChangeArrowheads="1"/>
            </p:cNvSpPr>
            <p:nvPr/>
          </p:nvSpPr>
          <p:spPr bwMode="auto">
            <a:xfrm>
              <a:off x="1059" y="3096"/>
              <a:ext cx="31"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0</a:t>
              </a:r>
              <a:endParaRPr lang="en-US">
                <a:solidFill>
                  <a:srgbClr val="000000"/>
                </a:solidFill>
                <a:latin typeface="Arial" charset="0"/>
              </a:endParaRPr>
            </a:p>
          </p:txBody>
        </p:sp>
        <p:sp>
          <p:nvSpPr>
            <p:cNvPr id="104178" name="Rectangle 758"/>
            <p:cNvSpPr>
              <a:spLocks noChangeArrowheads="1"/>
            </p:cNvSpPr>
            <p:nvPr/>
          </p:nvSpPr>
          <p:spPr bwMode="auto">
            <a:xfrm>
              <a:off x="1086" y="3096"/>
              <a:ext cx="16"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 </a:t>
              </a:r>
              <a:endParaRPr lang="en-US">
                <a:solidFill>
                  <a:srgbClr val="000000"/>
                </a:solidFill>
                <a:latin typeface="Arial" charset="0"/>
              </a:endParaRPr>
            </a:p>
          </p:txBody>
        </p:sp>
        <p:sp>
          <p:nvSpPr>
            <p:cNvPr id="104179" name="Rectangle 759"/>
            <p:cNvSpPr>
              <a:spLocks noChangeArrowheads="1"/>
            </p:cNvSpPr>
            <p:nvPr/>
          </p:nvSpPr>
          <p:spPr bwMode="auto">
            <a:xfrm>
              <a:off x="1098" y="3096"/>
              <a:ext cx="47"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m</a:t>
              </a:r>
              <a:endParaRPr lang="en-US">
                <a:solidFill>
                  <a:srgbClr val="000000"/>
                </a:solidFill>
                <a:latin typeface="Arial" charset="0"/>
              </a:endParaRPr>
            </a:p>
          </p:txBody>
        </p:sp>
        <p:sp>
          <p:nvSpPr>
            <p:cNvPr id="104180" name="Rectangle 760"/>
            <p:cNvSpPr>
              <a:spLocks noChangeArrowheads="1"/>
            </p:cNvSpPr>
            <p:nvPr/>
          </p:nvSpPr>
          <p:spPr bwMode="auto">
            <a:xfrm>
              <a:off x="1140" y="3096"/>
              <a:ext cx="16"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 </a:t>
              </a:r>
              <a:endParaRPr lang="en-US">
                <a:solidFill>
                  <a:srgbClr val="000000"/>
                </a:solidFill>
                <a:latin typeface="Arial" charset="0"/>
              </a:endParaRPr>
            </a:p>
          </p:txBody>
        </p:sp>
        <p:sp>
          <p:nvSpPr>
            <p:cNvPr id="104181" name="Rectangle 761"/>
            <p:cNvSpPr>
              <a:spLocks noChangeArrowheads="1"/>
            </p:cNvSpPr>
            <p:nvPr/>
          </p:nvSpPr>
          <p:spPr bwMode="auto">
            <a:xfrm>
              <a:off x="1152" y="3096"/>
              <a:ext cx="40"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w</a:t>
              </a:r>
              <a:endParaRPr lang="en-US">
                <a:solidFill>
                  <a:srgbClr val="000000"/>
                </a:solidFill>
                <a:latin typeface="Arial" charset="0"/>
              </a:endParaRPr>
            </a:p>
          </p:txBody>
        </p:sp>
        <p:sp>
          <p:nvSpPr>
            <p:cNvPr id="104182" name="Rectangle 762"/>
            <p:cNvSpPr>
              <a:spLocks noChangeArrowheads="1"/>
            </p:cNvSpPr>
            <p:nvPr/>
          </p:nvSpPr>
          <p:spPr bwMode="auto">
            <a:xfrm>
              <a:off x="1188" y="3096"/>
              <a:ext cx="12"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i</a:t>
              </a:r>
              <a:endParaRPr lang="en-US">
                <a:solidFill>
                  <a:srgbClr val="000000"/>
                </a:solidFill>
                <a:latin typeface="Arial" charset="0"/>
              </a:endParaRPr>
            </a:p>
          </p:txBody>
        </p:sp>
        <p:sp>
          <p:nvSpPr>
            <p:cNvPr id="104183" name="Rectangle 763"/>
            <p:cNvSpPr>
              <a:spLocks noChangeArrowheads="1"/>
            </p:cNvSpPr>
            <p:nvPr/>
          </p:nvSpPr>
          <p:spPr bwMode="auto">
            <a:xfrm>
              <a:off x="1197" y="3096"/>
              <a:ext cx="31"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d</a:t>
              </a:r>
              <a:endParaRPr lang="en-US">
                <a:solidFill>
                  <a:srgbClr val="000000"/>
                </a:solidFill>
                <a:latin typeface="Arial" charset="0"/>
              </a:endParaRPr>
            </a:p>
          </p:txBody>
        </p:sp>
        <p:sp>
          <p:nvSpPr>
            <p:cNvPr id="104184" name="Rectangle 764"/>
            <p:cNvSpPr>
              <a:spLocks noChangeArrowheads="1"/>
            </p:cNvSpPr>
            <p:nvPr/>
          </p:nvSpPr>
          <p:spPr bwMode="auto">
            <a:xfrm>
              <a:off x="1224" y="3096"/>
              <a:ext cx="31"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e</a:t>
              </a:r>
              <a:endParaRPr lang="en-US">
                <a:solidFill>
                  <a:srgbClr val="000000"/>
                </a:solidFill>
                <a:latin typeface="Arial" charset="0"/>
              </a:endParaRPr>
            </a:p>
          </p:txBody>
        </p:sp>
        <p:sp>
          <p:nvSpPr>
            <p:cNvPr id="104185" name="Rectangle 765"/>
            <p:cNvSpPr>
              <a:spLocks noChangeArrowheads="1"/>
            </p:cNvSpPr>
            <p:nvPr/>
          </p:nvSpPr>
          <p:spPr bwMode="auto">
            <a:xfrm>
              <a:off x="1251" y="3096"/>
              <a:ext cx="16"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 </a:t>
              </a:r>
              <a:endParaRPr lang="en-US">
                <a:solidFill>
                  <a:srgbClr val="000000"/>
                </a:solidFill>
                <a:latin typeface="Arial" charset="0"/>
              </a:endParaRPr>
            </a:p>
          </p:txBody>
        </p:sp>
        <p:sp>
          <p:nvSpPr>
            <p:cNvPr id="104186" name="Rectangle 766"/>
            <p:cNvSpPr>
              <a:spLocks noChangeArrowheads="1"/>
            </p:cNvSpPr>
            <p:nvPr/>
          </p:nvSpPr>
          <p:spPr bwMode="auto">
            <a:xfrm>
              <a:off x="1263" y="3096"/>
              <a:ext cx="28"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v</a:t>
              </a:r>
              <a:endParaRPr lang="en-US">
                <a:solidFill>
                  <a:srgbClr val="000000"/>
                </a:solidFill>
                <a:latin typeface="Arial" charset="0"/>
              </a:endParaRPr>
            </a:p>
          </p:txBody>
        </p:sp>
        <p:sp>
          <p:nvSpPr>
            <p:cNvPr id="104187" name="Rectangle 767"/>
            <p:cNvSpPr>
              <a:spLocks noChangeArrowheads="1"/>
            </p:cNvSpPr>
            <p:nvPr/>
          </p:nvSpPr>
          <p:spPr bwMode="auto">
            <a:xfrm>
              <a:off x="1287" y="3096"/>
              <a:ext cx="12"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i</a:t>
              </a:r>
              <a:endParaRPr lang="en-US">
                <a:solidFill>
                  <a:srgbClr val="000000"/>
                </a:solidFill>
                <a:latin typeface="Arial" charset="0"/>
              </a:endParaRPr>
            </a:p>
          </p:txBody>
        </p:sp>
        <p:sp>
          <p:nvSpPr>
            <p:cNvPr id="104188" name="Rectangle 768"/>
            <p:cNvSpPr>
              <a:spLocks noChangeArrowheads="1"/>
            </p:cNvSpPr>
            <p:nvPr/>
          </p:nvSpPr>
          <p:spPr bwMode="auto">
            <a:xfrm>
              <a:off x="1299" y="3096"/>
              <a:ext cx="19"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r</a:t>
              </a:r>
              <a:endParaRPr lang="en-US">
                <a:solidFill>
                  <a:srgbClr val="000000"/>
                </a:solidFill>
                <a:latin typeface="Arial" charset="0"/>
              </a:endParaRPr>
            </a:p>
          </p:txBody>
        </p:sp>
        <p:sp>
          <p:nvSpPr>
            <p:cNvPr id="104189" name="Rectangle 769"/>
            <p:cNvSpPr>
              <a:spLocks noChangeArrowheads="1"/>
            </p:cNvSpPr>
            <p:nvPr/>
          </p:nvSpPr>
          <p:spPr bwMode="auto">
            <a:xfrm>
              <a:off x="1314" y="3096"/>
              <a:ext cx="16"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t</a:t>
              </a:r>
              <a:endParaRPr lang="en-US">
                <a:solidFill>
                  <a:srgbClr val="000000"/>
                </a:solidFill>
                <a:latin typeface="Arial" charset="0"/>
              </a:endParaRPr>
            </a:p>
          </p:txBody>
        </p:sp>
        <p:sp>
          <p:nvSpPr>
            <p:cNvPr id="104190" name="Rectangle 770"/>
            <p:cNvSpPr>
              <a:spLocks noChangeArrowheads="1"/>
            </p:cNvSpPr>
            <p:nvPr/>
          </p:nvSpPr>
          <p:spPr bwMode="auto">
            <a:xfrm>
              <a:off x="1329" y="3096"/>
              <a:ext cx="31"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u</a:t>
              </a:r>
              <a:endParaRPr lang="en-US">
                <a:solidFill>
                  <a:srgbClr val="000000"/>
                </a:solidFill>
                <a:latin typeface="Arial" charset="0"/>
              </a:endParaRPr>
            </a:p>
          </p:txBody>
        </p:sp>
        <p:sp>
          <p:nvSpPr>
            <p:cNvPr id="104191" name="Rectangle 771"/>
            <p:cNvSpPr>
              <a:spLocks noChangeArrowheads="1"/>
            </p:cNvSpPr>
            <p:nvPr/>
          </p:nvSpPr>
          <p:spPr bwMode="auto">
            <a:xfrm>
              <a:off x="1356" y="3096"/>
              <a:ext cx="31"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a</a:t>
              </a:r>
              <a:endParaRPr lang="en-US">
                <a:solidFill>
                  <a:srgbClr val="000000"/>
                </a:solidFill>
                <a:latin typeface="Arial" charset="0"/>
              </a:endParaRPr>
            </a:p>
          </p:txBody>
        </p:sp>
        <p:sp>
          <p:nvSpPr>
            <p:cNvPr id="104192" name="Rectangle 772"/>
            <p:cNvSpPr>
              <a:spLocks noChangeArrowheads="1"/>
            </p:cNvSpPr>
            <p:nvPr/>
          </p:nvSpPr>
          <p:spPr bwMode="auto">
            <a:xfrm>
              <a:off x="1383" y="3096"/>
              <a:ext cx="12"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l</a:t>
              </a:r>
              <a:endParaRPr lang="en-US">
                <a:solidFill>
                  <a:srgbClr val="000000"/>
                </a:solidFill>
                <a:latin typeface="Arial" charset="0"/>
              </a:endParaRPr>
            </a:p>
          </p:txBody>
        </p:sp>
        <p:sp>
          <p:nvSpPr>
            <p:cNvPr id="104193" name="Rectangle 773"/>
            <p:cNvSpPr>
              <a:spLocks noChangeArrowheads="1"/>
            </p:cNvSpPr>
            <p:nvPr/>
          </p:nvSpPr>
          <p:spPr bwMode="auto">
            <a:xfrm>
              <a:off x="1392" y="3096"/>
              <a:ext cx="16"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 </a:t>
              </a:r>
              <a:endParaRPr lang="en-US">
                <a:solidFill>
                  <a:srgbClr val="000000"/>
                </a:solidFill>
                <a:latin typeface="Arial" charset="0"/>
              </a:endParaRPr>
            </a:p>
          </p:txBody>
        </p:sp>
        <p:sp>
          <p:nvSpPr>
            <p:cNvPr id="104194" name="Rectangle 774"/>
            <p:cNvSpPr>
              <a:spLocks noChangeArrowheads="1"/>
            </p:cNvSpPr>
            <p:nvPr/>
          </p:nvSpPr>
          <p:spPr bwMode="auto">
            <a:xfrm>
              <a:off x="1407" y="3096"/>
              <a:ext cx="31"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b</a:t>
              </a:r>
              <a:endParaRPr lang="en-US">
                <a:solidFill>
                  <a:srgbClr val="000000"/>
                </a:solidFill>
                <a:latin typeface="Arial" charset="0"/>
              </a:endParaRPr>
            </a:p>
          </p:txBody>
        </p:sp>
        <p:sp>
          <p:nvSpPr>
            <p:cNvPr id="104195" name="Rectangle 775"/>
            <p:cNvSpPr>
              <a:spLocks noChangeArrowheads="1"/>
            </p:cNvSpPr>
            <p:nvPr/>
          </p:nvSpPr>
          <p:spPr bwMode="auto">
            <a:xfrm>
              <a:off x="1434" y="3096"/>
              <a:ext cx="31"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o</a:t>
              </a:r>
              <a:endParaRPr lang="en-US">
                <a:solidFill>
                  <a:srgbClr val="000000"/>
                </a:solidFill>
                <a:latin typeface="Arial" charset="0"/>
              </a:endParaRPr>
            </a:p>
          </p:txBody>
        </p:sp>
        <p:sp>
          <p:nvSpPr>
            <p:cNvPr id="104196" name="Rectangle 776"/>
            <p:cNvSpPr>
              <a:spLocks noChangeArrowheads="1"/>
            </p:cNvSpPr>
            <p:nvPr/>
          </p:nvSpPr>
          <p:spPr bwMode="auto">
            <a:xfrm>
              <a:off x="1458" y="3096"/>
              <a:ext cx="31"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u</a:t>
              </a:r>
              <a:endParaRPr lang="en-US">
                <a:solidFill>
                  <a:srgbClr val="000000"/>
                </a:solidFill>
                <a:latin typeface="Arial" charset="0"/>
              </a:endParaRPr>
            </a:p>
          </p:txBody>
        </p:sp>
        <p:sp>
          <p:nvSpPr>
            <p:cNvPr id="104197" name="Rectangle 777"/>
            <p:cNvSpPr>
              <a:spLocks noChangeArrowheads="1"/>
            </p:cNvSpPr>
            <p:nvPr/>
          </p:nvSpPr>
          <p:spPr bwMode="auto">
            <a:xfrm>
              <a:off x="1485" y="3096"/>
              <a:ext cx="31"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n</a:t>
              </a:r>
              <a:endParaRPr lang="en-US">
                <a:solidFill>
                  <a:srgbClr val="000000"/>
                </a:solidFill>
                <a:latin typeface="Arial" charset="0"/>
              </a:endParaRPr>
            </a:p>
          </p:txBody>
        </p:sp>
        <p:sp>
          <p:nvSpPr>
            <p:cNvPr id="104198" name="Rectangle 778"/>
            <p:cNvSpPr>
              <a:spLocks noChangeArrowheads="1"/>
            </p:cNvSpPr>
            <p:nvPr/>
          </p:nvSpPr>
          <p:spPr bwMode="auto">
            <a:xfrm>
              <a:off x="1512" y="3096"/>
              <a:ext cx="31"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d</a:t>
              </a:r>
              <a:endParaRPr lang="en-US">
                <a:solidFill>
                  <a:srgbClr val="000000"/>
                </a:solidFill>
                <a:latin typeface="Arial" charset="0"/>
              </a:endParaRPr>
            </a:p>
          </p:txBody>
        </p:sp>
        <p:sp>
          <p:nvSpPr>
            <p:cNvPr id="104199" name="Rectangle 779"/>
            <p:cNvSpPr>
              <a:spLocks noChangeArrowheads="1"/>
            </p:cNvSpPr>
            <p:nvPr/>
          </p:nvSpPr>
          <p:spPr bwMode="auto">
            <a:xfrm>
              <a:off x="1539" y="3096"/>
              <a:ext cx="31"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a</a:t>
              </a:r>
              <a:endParaRPr lang="en-US">
                <a:solidFill>
                  <a:srgbClr val="000000"/>
                </a:solidFill>
                <a:latin typeface="Arial" charset="0"/>
              </a:endParaRPr>
            </a:p>
          </p:txBody>
        </p:sp>
        <p:sp>
          <p:nvSpPr>
            <p:cNvPr id="104200" name="Rectangle 780"/>
            <p:cNvSpPr>
              <a:spLocks noChangeArrowheads="1"/>
            </p:cNvSpPr>
            <p:nvPr/>
          </p:nvSpPr>
          <p:spPr bwMode="auto">
            <a:xfrm>
              <a:off x="1566" y="3096"/>
              <a:ext cx="19"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r</a:t>
              </a:r>
              <a:endParaRPr lang="en-US">
                <a:solidFill>
                  <a:srgbClr val="000000"/>
                </a:solidFill>
                <a:latin typeface="Arial" charset="0"/>
              </a:endParaRPr>
            </a:p>
          </p:txBody>
        </p:sp>
        <p:sp>
          <p:nvSpPr>
            <p:cNvPr id="104201" name="Rectangle 781"/>
            <p:cNvSpPr>
              <a:spLocks noChangeArrowheads="1"/>
            </p:cNvSpPr>
            <p:nvPr/>
          </p:nvSpPr>
          <p:spPr bwMode="auto">
            <a:xfrm>
              <a:off x="1581" y="3096"/>
              <a:ext cx="28"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y</a:t>
              </a:r>
              <a:endParaRPr lang="en-US">
                <a:solidFill>
                  <a:srgbClr val="000000"/>
                </a:solidFill>
                <a:latin typeface="Arial" charset="0"/>
              </a:endParaRPr>
            </a:p>
          </p:txBody>
        </p:sp>
        <p:sp>
          <p:nvSpPr>
            <p:cNvPr id="104202" name="Rectangle 782"/>
            <p:cNvSpPr>
              <a:spLocks noChangeArrowheads="1"/>
            </p:cNvSpPr>
            <p:nvPr/>
          </p:nvSpPr>
          <p:spPr bwMode="auto">
            <a:xfrm>
              <a:off x="1605" y="3096"/>
              <a:ext cx="16"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 </a:t>
              </a:r>
              <a:endParaRPr lang="en-US">
                <a:solidFill>
                  <a:srgbClr val="000000"/>
                </a:solidFill>
                <a:latin typeface="Arial" charset="0"/>
              </a:endParaRPr>
            </a:p>
          </p:txBody>
        </p:sp>
        <p:sp>
          <p:nvSpPr>
            <p:cNvPr id="104203" name="Rectangle 783"/>
            <p:cNvSpPr>
              <a:spLocks noChangeArrowheads="1"/>
            </p:cNvSpPr>
            <p:nvPr/>
          </p:nvSpPr>
          <p:spPr bwMode="auto">
            <a:xfrm>
              <a:off x="1617" y="3096"/>
              <a:ext cx="19"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a:t>
              </a:r>
              <a:endParaRPr lang="en-US">
                <a:solidFill>
                  <a:srgbClr val="000000"/>
                </a:solidFill>
                <a:latin typeface="Arial" charset="0"/>
              </a:endParaRPr>
            </a:p>
          </p:txBody>
        </p:sp>
        <p:sp>
          <p:nvSpPr>
            <p:cNvPr id="104204" name="Rectangle 784"/>
            <p:cNvSpPr>
              <a:spLocks noChangeArrowheads="1"/>
            </p:cNvSpPr>
            <p:nvPr/>
          </p:nvSpPr>
          <p:spPr bwMode="auto">
            <a:xfrm>
              <a:off x="1635" y="3096"/>
              <a:ext cx="37"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V</a:t>
              </a:r>
              <a:endParaRPr lang="en-US">
                <a:solidFill>
                  <a:srgbClr val="000000"/>
                </a:solidFill>
                <a:latin typeface="Arial" charset="0"/>
              </a:endParaRPr>
            </a:p>
          </p:txBody>
        </p:sp>
        <p:sp>
          <p:nvSpPr>
            <p:cNvPr id="104205" name="Rectangle 785"/>
            <p:cNvSpPr>
              <a:spLocks noChangeArrowheads="1"/>
            </p:cNvSpPr>
            <p:nvPr/>
          </p:nvSpPr>
          <p:spPr bwMode="auto">
            <a:xfrm>
              <a:off x="1665" y="3096"/>
              <a:ext cx="37"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B</a:t>
              </a:r>
              <a:endParaRPr lang="en-US">
                <a:solidFill>
                  <a:srgbClr val="000000"/>
                </a:solidFill>
                <a:latin typeface="Arial" charset="0"/>
              </a:endParaRPr>
            </a:p>
          </p:txBody>
        </p:sp>
        <p:sp>
          <p:nvSpPr>
            <p:cNvPr id="104206" name="Rectangle 786"/>
            <p:cNvSpPr>
              <a:spLocks noChangeArrowheads="1"/>
            </p:cNvSpPr>
            <p:nvPr/>
          </p:nvSpPr>
          <p:spPr bwMode="auto">
            <a:xfrm>
              <a:off x="1698" y="3096"/>
              <a:ext cx="16"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 </a:t>
              </a:r>
              <a:endParaRPr lang="en-US">
                <a:solidFill>
                  <a:srgbClr val="000000"/>
                </a:solidFill>
                <a:latin typeface="Arial" charset="0"/>
              </a:endParaRPr>
            </a:p>
          </p:txBody>
        </p:sp>
        <p:sp>
          <p:nvSpPr>
            <p:cNvPr id="104207" name="Rectangle 787"/>
            <p:cNvSpPr>
              <a:spLocks noChangeArrowheads="1"/>
            </p:cNvSpPr>
            <p:nvPr/>
          </p:nvSpPr>
          <p:spPr bwMode="auto">
            <a:xfrm>
              <a:off x="1710" y="3096"/>
              <a:ext cx="16"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 </a:t>
              </a:r>
              <a:endParaRPr lang="en-US">
                <a:solidFill>
                  <a:srgbClr val="000000"/>
                </a:solidFill>
                <a:latin typeface="Arial" charset="0"/>
              </a:endParaRPr>
            </a:p>
          </p:txBody>
        </p:sp>
        <p:sp>
          <p:nvSpPr>
            <p:cNvPr id="104208" name="Rectangle 788"/>
            <p:cNvSpPr>
              <a:spLocks noChangeArrowheads="1"/>
            </p:cNvSpPr>
            <p:nvPr/>
          </p:nvSpPr>
          <p:spPr bwMode="auto">
            <a:xfrm>
              <a:off x="1725" y="3096"/>
              <a:ext cx="16"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 </a:t>
              </a:r>
              <a:endParaRPr lang="en-US">
                <a:solidFill>
                  <a:srgbClr val="000000"/>
                </a:solidFill>
                <a:latin typeface="Arial" charset="0"/>
              </a:endParaRPr>
            </a:p>
          </p:txBody>
        </p:sp>
        <p:sp>
          <p:nvSpPr>
            <p:cNvPr id="104209" name="Rectangle 789"/>
            <p:cNvSpPr>
              <a:spLocks noChangeArrowheads="1"/>
            </p:cNvSpPr>
            <p:nvPr/>
          </p:nvSpPr>
          <p:spPr bwMode="auto">
            <a:xfrm>
              <a:off x="1737" y="3096"/>
              <a:ext cx="16"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 </a:t>
              </a:r>
              <a:endParaRPr lang="en-US">
                <a:solidFill>
                  <a:srgbClr val="000000"/>
                </a:solidFill>
                <a:latin typeface="Arial" charset="0"/>
              </a:endParaRPr>
            </a:p>
          </p:txBody>
        </p:sp>
        <p:sp>
          <p:nvSpPr>
            <p:cNvPr id="104210" name="Rectangle 790"/>
            <p:cNvSpPr>
              <a:spLocks noChangeArrowheads="1"/>
            </p:cNvSpPr>
            <p:nvPr/>
          </p:nvSpPr>
          <p:spPr bwMode="auto">
            <a:xfrm>
              <a:off x="1752" y="3096"/>
              <a:ext cx="19" cy="67"/>
            </a:xfrm>
            <a:prstGeom prst="rect">
              <a:avLst/>
            </a:prstGeom>
            <a:noFill/>
            <a:ln w="9525">
              <a:noFill/>
              <a:miter lim="800000"/>
              <a:headEnd/>
              <a:tailEnd/>
            </a:ln>
          </p:spPr>
          <p:txBody>
            <a:bodyPr wrap="none" lIns="0" tIns="0" rIns="0" bIns="0">
              <a:spAutoFit/>
            </a:bodyPr>
            <a:lstStyle/>
            <a:p>
              <a:pPr eaLnBrk="1" hangingPunct="1"/>
              <a:r>
                <a:rPr lang="en-US" sz="700">
                  <a:solidFill>
                    <a:srgbClr val="000000"/>
                  </a:solidFill>
                  <a:latin typeface="Arial" charset="0"/>
                </a:rPr>
                <a:t>)</a:t>
              </a:r>
              <a:endParaRPr lang="en-US">
                <a:solidFill>
                  <a:srgbClr val="000000"/>
                </a:solidFill>
                <a:latin typeface="Arial" charset="0"/>
              </a:endParaRPr>
            </a:p>
          </p:txBody>
        </p:sp>
        <p:sp>
          <p:nvSpPr>
            <p:cNvPr id="980759" name="Rectangle 791"/>
            <p:cNvSpPr>
              <a:spLocks noChangeArrowheads="1"/>
            </p:cNvSpPr>
            <p:nvPr/>
          </p:nvSpPr>
          <p:spPr bwMode="auto">
            <a:xfrm>
              <a:off x="765" y="2932"/>
              <a:ext cx="1032" cy="622"/>
            </a:xfrm>
            <a:prstGeom prst="rect">
              <a:avLst/>
            </a:prstGeom>
            <a:noFill/>
            <a:ln w="4763">
              <a:solidFill>
                <a:srgbClr val="000000"/>
              </a:solidFill>
              <a:miter lim="800000"/>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104212" name="Rectangle 792"/>
            <p:cNvSpPr>
              <a:spLocks noChangeArrowheads="1"/>
            </p:cNvSpPr>
            <p:nvPr/>
          </p:nvSpPr>
          <p:spPr bwMode="auto">
            <a:xfrm>
              <a:off x="1536" y="3357"/>
              <a:ext cx="29" cy="48"/>
            </a:xfrm>
            <a:prstGeom prst="rect">
              <a:avLst/>
            </a:prstGeom>
            <a:noFill/>
            <a:ln w="9525">
              <a:noFill/>
              <a:miter lim="800000"/>
              <a:headEnd/>
              <a:tailEnd/>
            </a:ln>
          </p:spPr>
          <p:txBody>
            <a:bodyPr wrap="none" lIns="0" tIns="0" rIns="0" bIns="0">
              <a:spAutoFit/>
            </a:bodyPr>
            <a:lstStyle/>
            <a:p>
              <a:pPr eaLnBrk="1" hangingPunct="1"/>
              <a:r>
                <a:rPr lang="en-US" sz="500">
                  <a:solidFill>
                    <a:srgbClr val="000000"/>
                  </a:solidFill>
                  <a:latin typeface="Times New Roman" pitchFamily="18" charset="0"/>
                </a:rPr>
                <a:t>N</a:t>
              </a:r>
              <a:endParaRPr lang="en-US">
                <a:solidFill>
                  <a:srgbClr val="000000"/>
                </a:solidFill>
                <a:latin typeface="Arial" charset="0"/>
              </a:endParaRPr>
            </a:p>
          </p:txBody>
        </p:sp>
        <p:sp>
          <p:nvSpPr>
            <p:cNvPr id="980761" name="Freeform 793"/>
            <p:cNvSpPr>
              <a:spLocks/>
            </p:cNvSpPr>
            <p:nvPr/>
          </p:nvSpPr>
          <p:spPr bwMode="auto">
            <a:xfrm>
              <a:off x="1515" y="3410"/>
              <a:ext cx="33" cy="98"/>
            </a:xfrm>
            <a:custGeom>
              <a:avLst/>
              <a:gdLst>
                <a:gd name="T0" fmla="*/ 33 w 33"/>
                <a:gd name="T1" fmla="*/ 0 h 98"/>
                <a:gd name="T2" fmla="*/ 0 w 33"/>
                <a:gd name="T3" fmla="*/ 98 h 98"/>
                <a:gd name="T4" fmla="*/ 33 w 33"/>
                <a:gd name="T5" fmla="*/ 75 h 98"/>
                <a:gd name="T6" fmla="*/ 33 w 33"/>
                <a:gd name="T7" fmla="*/ 0 h 98"/>
              </a:gdLst>
              <a:ahLst/>
              <a:cxnLst>
                <a:cxn ang="0">
                  <a:pos x="T0" y="T1"/>
                </a:cxn>
                <a:cxn ang="0">
                  <a:pos x="T2" y="T3"/>
                </a:cxn>
                <a:cxn ang="0">
                  <a:pos x="T4" y="T5"/>
                </a:cxn>
                <a:cxn ang="0">
                  <a:pos x="T6" y="T7"/>
                </a:cxn>
              </a:cxnLst>
              <a:rect l="0" t="0" r="r" b="b"/>
              <a:pathLst>
                <a:path w="33" h="98">
                  <a:moveTo>
                    <a:pt x="33" y="0"/>
                  </a:moveTo>
                  <a:lnTo>
                    <a:pt x="0" y="98"/>
                  </a:lnTo>
                  <a:lnTo>
                    <a:pt x="33" y="75"/>
                  </a:lnTo>
                  <a:lnTo>
                    <a:pt x="33" y="0"/>
                  </a:lnTo>
                  <a:close/>
                </a:path>
              </a:pathLst>
            </a:custGeom>
            <a:noFill/>
            <a:ln w="4763">
              <a:solidFill>
                <a:srgbClr val="000000"/>
              </a:solidFill>
              <a:prstDash val="solid"/>
              <a:round/>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762" name="Freeform 794"/>
            <p:cNvSpPr>
              <a:spLocks/>
            </p:cNvSpPr>
            <p:nvPr/>
          </p:nvSpPr>
          <p:spPr bwMode="auto">
            <a:xfrm>
              <a:off x="1548" y="3410"/>
              <a:ext cx="30" cy="98"/>
            </a:xfrm>
            <a:custGeom>
              <a:avLst/>
              <a:gdLst>
                <a:gd name="T0" fmla="*/ 0 w 30"/>
                <a:gd name="T1" fmla="*/ 0 h 98"/>
                <a:gd name="T2" fmla="*/ 0 w 30"/>
                <a:gd name="T3" fmla="*/ 75 h 98"/>
                <a:gd name="T4" fmla="*/ 30 w 30"/>
                <a:gd name="T5" fmla="*/ 98 h 98"/>
                <a:gd name="T6" fmla="*/ 0 w 30"/>
                <a:gd name="T7" fmla="*/ 0 h 98"/>
              </a:gdLst>
              <a:ahLst/>
              <a:cxnLst>
                <a:cxn ang="0">
                  <a:pos x="T0" y="T1"/>
                </a:cxn>
                <a:cxn ang="0">
                  <a:pos x="T2" y="T3"/>
                </a:cxn>
                <a:cxn ang="0">
                  <a:pos x="T4" y="T5"/>
                </a:cxn>
                <a:cxn ang="0">
                  <a:pos x="T6" y="T7"/>
                </a:cxn>
              </a:cxnLst>
              <a:rect l="0" t="0" r="r" b="b"/>
              <a:pathLst>
                <a:path w="30" h="98">
                  <a:moveTo>
                    <a:pt x="0" y="0"/>
                  </a:moveTo>
                  <a:lnTo>
                    <a:pt x="0" y="75"/>
                  </a:lnTo>
                  <a:lnTo>
                    <a:pt x="30" y="98"/>
                  </a:lnTo>
                  <a:lnTo>
                    <a:pt x="0" y="0"/>
                  </a:lnTo>
                  <a:close/>
                </a:path>
              </a:pathLst>
            </a:custGeom>
            <a:solidFill>
              <a:srgbClr val="000000"/>
            </a:solidFill>
            <a:ln w="4763">
              <a:solidFill>
                <a:srgbClr val="000000"/>
              </a:solidFill>
              <a:prstDash val="solid"/>
              <a:round/>
              <a:headEnd/>
              <a:tailEnd/>
            </a:ln>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104215" name="Rectangle 795"/>
            <p:cNvSpPr>
              <a:spLocks noChangeArrowheads="1"/>
            </p:cNvSpPr>
            <p:nvPr/>
          </p:nvSpPr>
          <p:spPr bwMode="auto">
            <a:xfrm>
              <a:off x="1491" y="2985"/>
              <a:ext cx="24" cy="48"/>
            </a:xfrm>
            <a:prstGeom prst="rect">
              <a:avLst/>
            </a:prstGeom>
            <a:noFill/>
            <a:ln w="9525">
              <a:noFill/>
              <a:miter lim="800000"/>
              <a:headEnd/>
              <a:tailEnd/>
            </a:ln>
          </p:spPr>
          <p:txBody>
            <a:bodyPr wrap="none" lIns="0" tIns="0" rIns="0" bIns="0">
              <a:spAutoFit/>
            </a:bodyPr>
            <a:lstStyle/>
            <a:p>
              <a:pPr eaLnBrk="1" hangingPunct="1"/>
              <a:r>
                <a:rPr lang="en-US" sz="500">
                  <a:solidFill>
                    <a:srgbClr val="000000"/>
                  </a:solidFill>
                  <a:latin typeface="Arial" charset="0"/>
                </a:rPr>
                <a:t>T</a:t>
              </a:r>
              <a:endParaRPr lang="en-US">
                <a:solidFill>
                  <a:srgbClr val="000000"/>
                </a:solidFill>
                <a:latin typeface="Arial" charset="0"/>
              </a:endParaRPr>
            </a:p>
          </p:txBody>
        </p:sp>
        <p:sp>
          <p:nvSpPr>
            <p:cNvPr id="104216" name="Rectangle 796"/>
            <p:cNvSpPr>
              <a:spLocks noChangeArrowheads="1"/>
            </p:cNvSpPr>
            <p:nvPr/>
          </p:nvSpPr>
          <p:spPr bwMode="auto">
            <a:xfrm>
              <a:off x="1509" y="2985"/>
              <a:ext cx="33" cy="48"/>
            </a:xfrm>
            <a:prstGeom prst="rect">
              <a:avLst/>
            </a:prstGeom>
            <a:noFill/>
            <a:ln w="9525">
              <a:noFill/>
              <a:miter lim="800000"/>
              <a:headEnd/>
              <a:tailEnd/>
            </a:ln>
          </p:spPr>
          <p:txBody>
            <a:bodyPr wrap="none" lIns="0" tIns="0" rIns="0" bIns="0">
              <a:spAutoFit/>
            </a:bodyPr>
            <a:lstStyle/>
            <a:p>
              <a:pPr eaLnBrk="1" hangingPunct="1"/>
              <a:r>
                <a:rPr lang="en-US" sz="500">
                  <a:solidFill>
                    <a:srgbClr val="000000"/>
                  </a:solidFill>
                  <a:latin typeface="Arial" charset="0"/>
                </a:rPr>
                <a:t>M</a:t>
              </a:r>
              <a:endParaRPr lang="en-US">
                <a:solidFill>
                  <a:srgbClr val="000000"/>
                </a:solidFill>
                <a:latin typeface="Arial" charset="0"/>
              </a:endParaRPr>
            </a:p>
          </p:txBody>
        </p:sp>
        <p:sp>
          <p:nvSpPr>
            <p:cNvPr id="104217" name="Rectangle 797"/>
            <p:cNvSpPr>
              <a:spLocks noChangeArrowheads="1"/>
            </p:cNvSpPr>
            <p:nvPr/>
          </p:nvSpPr>
          <p:spPr bwMode="auto">
            <a:xfrm>
              <a:off x="1695" y="3102"/>
              <a:ext cx="24" cy="48"/>
            </a:xfrm>
            <a:prstGeom prst="rect">
              <a:avLst/>
            </a:prstGeom>
            <a:noFill/>
            <a:ln w="9525">
              <a:noFill/>
              <a:miter lim="800000"/>
              <a:headEnd/>
              <a:tailEnd/>
            </a:ln>
          </p:spPr>
          <p:txBody>
            <a:bodyPr wrap="none" lIns="0" tIns="0" rIns="0" bIns="0">
              <a:spAutoFit/>
            </a:bodyPr>
            <a:lstStyle/>
            <a:p>
              <a:pPr eaLnBrk="1" hangingPunct="1"/>
              <a:r>
                <a:rPr lang="en-US" sz="500">
                  <a:solidFill>
                    <a:srgbClr val="000000"/>
                  </a:solidFill>
                  <a:latin typeface="Arial" charset="0"/>
                </a:rPr>
                <a:t>T</a:t>
              </a:r>
              <a:endParaRPr lang="en-US">
                <a:solidFill>
                  <a:srgbClr val="000000"/>
                </a:solidFill>
                <a:latin typeface="Arial" charset="0"/>
              </a:endParaRPr>
            </a:p>
          </p:txBody>
        </p:sp>
        <p:sp>
          <p:nvSpPr>
            <p:cNvPr id="104218" name="Rectangle 798"/>
            <p:cNvSpPr>
              <a:spLocks noChangeArrowheads="1"/>
            </p:cNvSpPr>
            <p:nvPr/>
          </p:nvSpPr>
          <p:spPr bwMode="auto">
            <a:xfrm>
              <a:off x="1713" y="3102"/>
              <a:ext cx="33" cy="48"/>
            </a:xfrm>
            <a:prstGeom prst="rect">
              <a:avLst/>
            </a:prstGeom>
            <a:noFill/>
            <a:ln w="9525">
              <a:noFill/>
              <a:miter lim="800000"/>
              <a:headEnd/>
              <a:tailEnd/>
            </a:ln>
          </p:spPr>
          <p:txBody>
            <a:bodyPr wrap="none" lIns="0" tIns="0" rIns="0" bIns="0">
              <a:spAutoFit/>
            </a:bodyPr>
            <a:lstStyle/>
            <a:p>
              <a:pPr eaLnBrk="1" hangingPunct="1"/>
              <a:r>
                <a:rPr lang="en-US" sz="500">
                  <a:solidFill>
                    <a:srgbClr val="000000"/>
                  </a:solidFill>
                  <a:latin typeface="Arial" charset="0"/>
                </a:rPr>
                <a:t>M</a:t>
              </a:r>
              <a:endParaRPr lang="en-US">
                <a:solidFill>
                  <a:srgbClr val="000000"/>
                </a:solidFill>
                <a:latin typeface="Arial" charset="0"/>
              </a:endParaRPr>
            </a:p>
          </p:txBody>
        </p:sp>
        <p:sp>
          <p:nvSpPr>
            <p:cNvPr id="980767" name="Rectangle 799"/>
            <p:cNvSpPr>
              <a:spLocks noChangeArrowheads="1"/>
            </p:cNvSpPr>
            <p:nvPr/>
          </p:nvSpPr>
          <p:spPr bwMode="auto">
            <a:xfrm>
              <a:off x="663" y="1278"/>
              <a:ext cx="1206" cy="1542"/>
            </a:xfrm>
            <a:prstGeom prst="rect">
              <a:avLst/>
            </a:prstGeom>
            <a:noFill/>
            <a:ln w="4763">
              <a:solidFill>
                <a:srgbClr val="000000"/>
              </a:solidFill>
              <a:miter lim="800000"/>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768" name="Rectangle 800"/>
            <p:cNvSpPr>
              <a:spLocks noChangeArrowheads="1"/>
            </p:cNvSpPr>
            <p:nvPr/>
          </p:nvSpPr>
          <p:spPr bwMode="auto">
            <a:xfrm>
              <a:off x="3918" y="1272"/>
              <a:ext cx="1221" cy="1571"/>
            </a:xfrm>
            <a:prstGeom prst="rect">
              <a:avLst/>
            </a:prstGeom>
            <a:noFill/>
            <a:ln w="4763">
              <a:solidFill>
                <a:srgbClr val="000000"/>
              </a:solidFill>
              <a:miter lim="800000"/>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769" name="Rectangle 801"/>
            <p:cNvSpPr>
              <a:spLocks noChangeArrowheads="1"/>
            </p:cNvSpPr>
            <p:nvPr/>
          </p:nvSpPr>
          <p:spPr bwMode="auto">
            <a:xfrm>
              <a:off x="2001" y="1278"/>
              <a:ext cx="1827" cy="2312"/>
            </a:xfrm>
            <a:prstGeom prst="rect">
              <a:avLst/>
            </a:prstGeom>
            <a:noFill/>
            <a:ln w="4763">
              <a:solidFill>
                <a:srgbClr val="000000"/>
              </a:solidFill>
              <a:miter lim="800000"/>
              <a:headEnd/>
              <a:tailEnd/>
            </a:ln>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104222" name="Rectangle 802"/>
            <p:cNvSpPr>
              <a:spLocks noChangeArrowheads="1"/>
            </p:cNvSpPr>
            <p:nvPr/>
          </p:nvSpPr>
          <p:spPr bwMode="auto">
            <a:xfrm>
              <a:off x="912" y="1008"/>
              <a:ext cx="4320" cy="231"/>
            </a:xfrm>
            <a:prstGeom prst="rect">
              <a:avLst/>
            </a:prstGeom>
            <a:noFill/>
            <a:ln w="9525" algn="ctr">
              <a:noFill/>
              <a:miter lim="800000"/>
              <a:headEnd/>
              <a:tailEnd/>
            </a:ln>
          </p:spPr>
          <p:txBody>
            <a:bodyPr anchor="ctr">
              <a:spAutoFit/>
            </a:bodyPr>
            <a:lstStyle/>
            <a:p>
              <a:r>
                <a:rPr lang="en-US">
                  <a:solidFill>
                    <a:srgbClr val="000000"/>
                  </a:solidFill>
                </a:rPr>
                <a:t>Pre-Cuing	             Cuing                         Post-Cuing</a:t>
              </a:r>
            </a:p>
          </p:txBody>
        </p:sp>
        <p:sp>
          <p:nvSpPr>
            <p:cNvPr id="980771" name="Line 803"/>
            <p:cNvSpPr>
              <a:spLocks noChangeShapeType="1"/>
            </p:cNvSpPr>
            <p:nvPr/>
          </p:nvSpPr>
          <p:spPr bwMode="auto">
            <a:xfrm>
              <a:off x="4224" y="3054"/>
              <a:ext cx="432" cy="480"/>
            </a:xfrm>
            <a:prstGeom prst="line">
              <a:avLst/>
            </a:prstGeom>
            <a:noFill/>
            <a:ln w="12700">
              <a:solidFill>
                <a:srgbClr val="000000"/>
              </a:solidFill>
              <a:round/>
              <a:headEnd/>
              <a:tailEnd/>
            </a:ln>
            <a:effectLst/>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980772" name="Line 804"/>
            <p:cNvSpPr>
              <a:spLocks noChangeShapeType="1"/>
            </p:cNvSpPr>
            <p:nvPr/>
          </p:nvSpPr>
          <p:spPr bwMode="auto">
            <a:xfrm>
              <a:off x="4512" y="2976"/>
              <a:ext cx="336" cy="384"/>
            </a:xfrm>
            <a:prstGeom prst="line">
              <a:avLst/>
            </a:prstGeom>
            <a:noFill/>
            <a:ln w="12700">
              <a:solidFill>
                <a:srgbClr val="000000"/>
              </a:solidFill>
              <a:round/>
              <a:headEnd/>
              <a:tailEnd/>
            </a:ln>
            <a:effectLst/>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gr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0">
          <a:gsLst>
            <a:gs pos="0">
              <a:srgbClr val="D6B19C"/>
            </a:gs>
            <a:gs pos="30000">
              <a:srgbClr val="D49E6C"/>
            </a:gs>
            <a:gs pos="70000">
              <a:srgbClr val="A65528"/>
            </a:gs>
            <a:gs pos="100000">
              <a:srgbClr val="663012"/>
            </a:gs>
          </a:gsLst>
          <a:lin ang="5400000"/>
        </a:gradFill>
        <a:effectLst/>
      </p:bgPr>
    </p:bg>
    <p:spTree>
      <p:nvGrpSpPr>
        <p:cNvPr id="1" name=""/>
        <p:cNvGrpSpPr/>
        <p:nvPr/>
      </p:nvGrpSpPr>
      <p:grpSpPr>
        <a:xfrm>
          <a:off x="0" y="0"/>
          <a:ext cx="0" cy="0"/>
          <a:chOff x="0" y="0"/>
          <a:chExt cx="0" cy="0"/>
        </a:xfrm>
      </p:grpSpPr>
      <p:grpSp>
        <p:nvGrpSpPr>
          <p:cNvPr id="104450" name="Group 16"/>
          <p:cNvGrpSpPr>
            <a:grpSpLocks/>
          </p:cNvGrpSpPr>
          <p:nvPr/>
        </p:nvGrpSpPr>
        <p:grpSpPr bwMode="auto">
          <a:xfrm>
            <a:off x="0" y="1160463"/>
            <a:ext cx="9144000" cy="5697537"/>
            <a:chOff x="0" y="731"/>
            <a:chExt cx="5760" cy="3589"/>
          </a:xfrm>
        </p:grpSpPr>
        <p:pic>
          <p:nvPicPr>
            <p:cNvPr id="10446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78"/>
              <a:ext cx="1860" cy="1641"/>
            </a:xfrm>
            <a:prstGeom prst="rect">
              <a:avLst/>
            </a:prstGeom>
            <a:noFill/>
            <a:ln w="9525">
              <a:noFill/>
              <a:miter lim="800000"/>
              <a:headEnd/>
              <a:tailEnd/>
            </a:ln>
          </p:spPr>
        </p:pic>
        <p:pic>
          <p:nvPicPr>
            <p:cNvPr id="104465"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737"/>
              <a:ext cx="1860" cy="1640"/>
            </a:xfrm>
            <a:prstGeom prst="rect">
              <a:avLst/>
            </a:prstGeom>
            <a:noFill/>
            <a:ln w="9525">
              <a:noFill/>
              <a:miter lim="800000"/>
              <a:headEnd/>
              <a:tailEnd/>
            </a:ln>
          </p:spPr>
        </p:pic>
        <p:pic>
          <p:nvPicPr>
            <p:cNvPr id="104466"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44" y="731"/>
              <a:ext cx="1860" cy="1669"/>
            </a:xfrm>
            <a:prstGeom prst="rect">
              <a:avLst/>
            </a:prstGeom>
            <a:noFill/>
            <a:ln w="9525">
              <a:noFill/>
              <a:miter lim="800000"/>
              <a:headEnd/>
              <a:tailEnd/>
            </a:ln>
          </p:spPr>
        </p:pic>
        <p:pic>
          <p:nvPicPr>
            <p:cNvPr id="104467"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900" y="731"/>
              <a:ext cx="1860" cy="1642"/>
            </a:xfrm>
            <a:prstGeom prst="rect">
              <a:avLst/>
            </a:prstGeom>
            <a:noFill/>
            <a:ln w="9525">
              <a:noFill/>
              <a:miter lim="800000"/>
              <a:headEnd/>
              <a:tailEnd/>
            </a:ln>
          </p:spPr>
        </p:pic>
        <p:pic>
          <p:nvPicPr>
            <p:cNvPr id="104468" name="Picture 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956" y="2678"/>
              <a:ext cx="1860" cy="1642"/>
            </a:xfrm>
            <a:prstGeom prst="rect">
              <a:avLst/>
            </a:prstGeom>
            <a:noFill/>
            <a:ln w="9525">
              <a:noFill/>
              <a:miter lim="800000"/>
              <a:headEnd/>
              <a:tailEnd/>
            </a:ln>
          </p:spPr>
        </p:pic>
        <p:pic>
          <p:nvPicPr>
            <p:cNvPr id="104469" name="Picture 8"/>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900" y="2678"/>
              <a:ext cx="1860" cy="1642"/>
            </a:xfrm>
            <a:prstGeom prst="rect">
              <a:avLst/>
            </a:prstGeom>
            <a:noFill/>
            <a:ln w="9525">
              <a:noFill/>
              <a:miter lim="800000"/>
              <a:headEnd/>
              <a:tailEnd/>
            </a:ln>
          </p:spPr>
        </p:pic>
      </p:grpSp>
      <p:sp>
        <p:nvSpPr>
          <p:cNvPr id="104451" name="Text Box 9"/>
          <p:cNvSpPr txBox="1">
            <a:spLocks noChangeArrowheads="1"/>
          </p:cNvSpPr>
          <p:nvPr/>
        </p:nvSpPr>
        <p:spPr bwMode="auto">
          <a:xfrm>
            <a:off x="0" y="-76200"/>
            <a:ext cx="9144000" cy="1066800"/>
          </a:xfrm>
          <a:prstGeom prst="rect">
            <a:avLst/>
          </a:prstGeom>
          <a:noFill/>
          <a:ln w="9525">
            <a:noFill/>
            <a:miter lim="800000"/>
            <a:headEnd/>
            <a:tailEnd/>
          </a:ln>
        </p:spPr>
        <p:txBody>
          <a:bodyPr>
            <a:spAutoFit/>
          </a:bodyPr>
          <a:lstStyle/>
          <a:p>
            <a:pPr algn="ctr"/>
            <a:r>
              <a:rPr lang="en-US" sz="3200" b="1" cap="all" dirty="0">
                <a:solidFill>
                  <a:srgbClr val="000000"/>
                </a:solidFill>
                <a:effectLst>
                  <a:outerShdw blurRad="38100" dist="38100" dir="2700000" algn="tl">
                    <a:srgbClr val="000000">
                      <a:alpha val="43137"/>
                    </a:srgbClr>
                  </a:outerShdw>
                </a:effectLst>
              </a:rPr>
              <a:t>Response O</a:t>
            </a:r>
            <a:r>
              <a:rPr lang="en-US" sz="3200" b="1" cap="all" dirty="0" smtClean="0">
                <a:solidFill>
                  <a:srgbClr val="000000"/>
                </a:solidFill>
                <a:effectLst>
                  <a:outerShdw blurRad="38100" dist="38100" dir="2700000" algn="tl">
                    <a:srgbClr val="000000">
                      <a:alpha val="43137"/>
                    </a:srgbClr>
                  </a:outerShdw>
                </a:effectLst>
              </a:rPr>
              <a:t>f </a:t>
            </a:r>
            <a:r>
              <a:rPr lang="en-US" sz="3200" b="1" cap="all" dirty="0">
                <a:solidFill>
                  <a:srgbClr val="000000"/>
                </a:solidFill>
                <a:effectLst>
                  <a:outerShdw blurRad="38100" dist="38100" dir="2700000" algn="tl">
                    <a:srgbClr val="000000">
                      <a:alpha val="43137"/>
                    </a:srgbClr>
                  </a:outerShdw>
                </a:effectLst>
              </a:rPr>
              <a:t>A</a:t>
            </a:r>
            <a:r>
              <a:rPr lang="en-US" sz="3200" b="1" cap="all" dirty="0" smtClean="0">
                <a:solidFill>
                  <a:srgbClr val="000000"/>
                </a:solidFill>
                <a:effectLst>
                  <a:outerShdw blurRad="38100" dist="38100" dir="2700000" algn="tl">
                    <a:srgbClr val="000000">
                      <a:alpha val="43137"/>
                    </a:srgbClr>
                  </a:outerShdw>
                </a:effectLst>
              </a:rPr>
              <a:t> </a:t>
            </a:r>
            <a:r>
              <a:rPr lang="en-US" sz="3200" b="1" cap="all" dirty="0">
                <a:solidFill>
                  <a:srgbClr val="000000"/>
                </a:solidFill>
                <a:effectLst>
                  <a:outerShdw blurRad="38100" dist="38100" dir="2700000" algn="tl">
                    <a:srgbClr val="000000">
                      <a:alpha val="43137"/>
                    </a:srgbClr>
                  </a:outerShdw>
                </a:effectLst>
              </a:rPr>
              <a:t>Cow T</a:t>
            </a:r>
            <a:r>
              <a:rPr lang="en-US" sz="3200" b="1" cap="all" dirty="0" smtClean="0">
                <a:solidFill>
                  <a:srgbClr val="000000"/>
                </a:solidFill>
                <a:effectLst>
                  <a:outerShdw blurRad="38100" dist="38100" dir="2700000" algn="tl">
                    <a:srgbClr val="000000">
                      <a:alpha val="43137"/>
                    </a:srgbClr>
                  </a:outerShdw>
                </a:effectLst>
              </a:rPr>
              <a:t>o </a:t>
            </a:r>
            <a:r>
              <a:rPr lang="en-US" sz="3200" b="1" cap="all" dirty="0">
                <a:solidFill>
                  <a:srgbClr val="000000"/>
                </a:solidFill>
                <a:effectLst>
                  <a:outerShdw blurRad="38100" dist="38100" dir="2700000" algn="tl">
                    <a:srgbClr val="000000">
                      <a:alpha val="43137"/>
                    </a:srgbClr>
                  </a:outerShdw>
                </a:effectLst>
              </a:rPr>
              <a:t>Left Side Audio </a:t>
            </a:r>
            <a:r>
              <a:rPr lang="en-US" sz="3200" b="1" cap="all" dirty="0" smtClean="0">
                <a:solidFill>
                  <a:srgbClr val="000000"/>
                </a:solidFill>
                <a:effectLst>
                  <a:outerShdw blurRad="38100" dist="38100" dir="2700000" algn="tl">
                    <a:srgbClr val="000000">
                      <a:alpha val="43137"/>
                    </a:srgbClr>
                  </a:outerShdw>
                </a:effectLst>
              </a:rPr>
              <a:t>And </a:t>
            </a:r>
            <a:r>
              <a:rPr lang="en-US" sz="3200" b="1" cap="all" dirty="0">
                <a:solidFill>
                  <a:srgbClr val="000000"/>
                </a:solidFill>
                <a:effectLst>
                  <a:outerShdw blurRad="38100" dist="38100" dir="2700000" algn="tl">
                    <a:srgbClr val="000000">
                      <a:alpha val="43137"/>
                    </a:srgbClr>
                  </a:outerShdw>
                </a:effectLst>
              </a:rPr>
              <a:t>Electric Cues</a:t>
            </a:r>
          </a:p>
        </p:txBody>
      </p:sp>
      <p:sp>
        <p:nvSpPr>
          <p:cNvPr id="104452" name="Rectangle 10"/>
          <p:cNvSpPr>
            <a:spLocks noChangeArrowheads="1"/>
          </p:cNvSpPr>
          <p:nvPr/>
        </p:nvSpPr>
        <p:spPr bwMode="auto">
          <a:xfrm>
            <a:off x="590550" y="3810000"/>
            <a:ext cx="8248650" cy="703263"/>
          </a:xfrm>
          <a:prstGeom prst="rect">
            <a:avLst/>
          </a:prstGeom>
          <a:noFill/>
          <a:ln w="9525" algn="ctr">
            <a:noFill/>
            <a:miter lim="800000"/>
            <a:headEnd/>
            <a:tailEnd/>
          </a:ln>
        </p:spPr>
        <p:txBody>
          <a:bodyPr>
            <a:spAutoFit/>
          </a:bodyPr>
          <a:lstStyle/>
          <a:p>
            <a:pPr>
              <a:spcBef>
                <a:spcPct val="50000"/>
              </a:spcBef>
            </a:pPr>
            <a:r>
              <a:rPr lang="en-US" sz="1600" dirty="0">
                <a:solidFill>
                  <a:srgbClr val="000000"/>
                </a:solidFill>
              </a:rPr>
              <a:t>The six frames were recorded over </a:t>
            </a:r>
            <a:r>
              <a:rPr lang="en-US" sz="1600" b="1" dirty="0">
                <a:solidFill>
                  <a:srgbClr val="FFC000"/>
                </a:solidFill>
                <a:effectLst>
                  <a:outerShdw blurRad="38100" dist="38100" dir="2700000" algn="tl">
                    <a:srgbClr val="000000">
                      <a:alpha val="43137"/>
                    </a:srgbClr>
                  </a:outerShdw>
                </a:effectLst>
              </a:rPr>
              <a:t>15</a:t>
            </a:r>
            <a:r>
              <a:rPr lang="en-US" sz="1600" dirty="0">
                <a:solidFill>
                  <a:srgbClr val="FFC000"/>
                </a:solidFill>
                <a:effectLst>
                  <a:outerShdw blurRad="38100" dist="38100" dir="2700000" algn="tl">
                    <a:srgbClr val="000000">
                      <a:alpha val="43137"/>
                    </a:srgbClr>
                  </a:outerShdw>
                </a:effectLst>
              </a:rPr>
              <a:t> </a:t>
            </a:r>
            <a:r>
              <a:rPr lang="en-US" sz="1600" dirty="0">
                <a:solidFill>
                  <a:srgbClr val="04080C"/>
                </a:solidFill>
                <a:effectLst>
                  <a:outerShdw blurRad="38100" dist="38100" dir="2700000" algn="tl">
                    <a:srgbClr val="000000">
                      <a:alpha val="43137"/>
                    </a:srgbClr>
                  </a:outerShdw>
                </a:effectLst>
              </a:rPr>
              <a:t>consecutive seconds </a:t>
            </a:r>
            <a:r>
              <a:rPr lang="en-US" sz="1600" dirty="0">
                <a:solidFill>
                  <a:srgbClr val="000000"/>
                </a:solidFill>
              </a:rPr>
              <a:t>on 3/30/00 in Paddock 11B</a:t>
            </a:r>
          </a:p>
          <a:p>
            <a:pPr>
              <a:spcBef>
                <a:spcPct val="50000"/>
              </a:spcBef>
            </a:pPr>
            <a:endParaRPr lang="en-US" sz="1600" dirty="0">
              <a:solidFill>
                <a:srgbClr val="000000"/>
              </a:solidFill>
            </a:endParaRPr>
          </a:p>
        </p:txBody>
      </p:sp>
      <p:grpSp>
        <p:nvGrpSpPr>
          <p:cNvPr id="104453" name="Group 11"/>
          <p:cNvGrpSpPr>
            <a:grpSpLocks/>
          </p:cNvGrpSpPr>
          <p:nvPr/>
        </p:nvGrpSpPr>
        <p:grpSpPr bwMode="auto">
          <a:xfrm>
            <a:off x="8077200" y="6396038"/>
            <a:ext cx="1066800" cy="461962"/>
            <a:chOff x="3216" y="4027"/>
            <a:chExt cx="672" cy="291"/>
          </a:xfrm>
        </p:grpSpPr>
        <p:grpSp>
          <p:nvGrpSpPr>
            <p:cNvPr id="104460" name="Group 12"/>
            <p:cNvGrpSpPr>
              <a:grpSpLocks/>
            </p:cNvGrpSpPr>
            <p:nvPr/>
          </p:nvGrpSpPr>
          <p:grpSpPr bwMode="auto">
            <a:xfrm>
              <a:off x="3216" y="4027"/>
              <a:ext cx="263" cy="291"/>
              <a:chOff x="288" y="3840"/>
              <a:chExt cx="282" cy="384"/>
            </a:xfrm>
          </p:grpSpPr>
          <p:pic>
            <p:nvPicPr>
              <p:cNvPr id="104462" name="Picture 13" descr="ARS Logo">
                <a:hlinkClick r:id="rId9"/>
              </p:cNvPr>
              <p:cNvPicPr>
                <a:picLocks noChangeAspect="1" noChangeArrowheads="1"/>
              </p:cNvPicPr>
              <p:nvPr/>
            </p:nvPicPr>
            <p:blipFill>
              <a:blip r:embed="rId10" cstate="print"/>
              <a:srcRect/>
              <a:stretch>
                <a:fillRect/>
              </a:stretch>
            </p:blipFill>
            <p:spPr bwMode="auto">
              <a:xfrm>
                <a:off x="288" y="4032"/>
                <a:ext cx="282" cy="192"/>
              </a:xfrm>
              <a:prstGeom prst="rect">
                <a:avLst/>
              </a:prstGeom>
              <a:noFill/>
              <a:ln w="9525">
                <a:noFill/>
                <a:miter lim="800000"/>
                <a:headEnd/>
                <a:tailEnd/>
              </a:ln>
            </p:spPr>
          </p:pic>
          <p:pic>
            <p:nvPicPr>
              <p:cNvPr id="104463" name="Picture 14" descr="USDA Logo">
                <a:hlinkClick r:id="rId11"/>
              </p:cNvPr>
              <p:cNvPicPr>
                <a:picLocks noChangeAspect="1" noChangeArrowheads="1"/>
              </p:cNvPicPr>
              <p:nvPr/>
            </p:nvPicPr>
            <p:blipFill>
              <a:blip r:embed="rId12" cstate="print"/>
              <a:srcRect/>
              <a:stretch>
                <a:fillRect/>
              </a:stretch>
            </p:blipFill>
            <p:spPr bwMode="auto">
              <a:xfrm>
                <a:off x="288" y="3840"/>
                <a:ext cx="282" cy="192"/>
              </a:xfrm>
              <a:prstGeom prst="rect">
                <a:avLst/>
              </a:prstGeom>
              <a:noFill/>
              <a:ln w="9525">
                <a:noFill/>
                <a:miter lim="800000"/>
                <a:headEnd/>
                <a:tailEnd/>
              </a:ln>
            </p:spPr>
          </p:pic>
        </p:grpSp>
        <p:sp>
          <p:nvSpPr>
            <p:cNvPr id="104461" name="Text Box 15"/>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solidFill>
                    <a:srgbClr val="FFFFFF"/>
                  </a:solidFill>
                  <a:latin typeface="Comic Sans MS" pitchFamily="66" charset="0"/>
                </a:rPr>
                <a:t>JER</a:t>
              </a:r>
            </a:p>
          </p:txBody>
        </p:sp>
      </p:grpSp>
      <p:sp>
        <p:nvSpPr>
          <p:cNvPr id="507921" name="Text Box 17"/>
          <p:cNvSpPr txBox="1">
            <a:spLocks noChangeArrowheads="1"/>
          </p:cNvSpPr>
          <p:nvPr/>
        </p:nvSpPr>
        <p:spPr bwMode="auto">
          <a:xfrm>
            <a:off x="212725" y="1250950"/>
            <a:ext cx="746125" cy="366713"/>
          </a:xfrm>
          <a:prstGeom prst="rect">
            <a:avLst/>
          </a:prstGeom>
          <a:noFill/>
          <a:ln>
            <a:noFill/>
          </a:ln>
          <a:effectLst/>
          <a:extLst/>
        </p:spPr>
        <p:txBody>
          <a:bodyPr wrap="none">
            <a:spAutoFit/>
          </a:bodyPr>
          <a:lstStyle/>
          <a:p>
            <a:pPr>
              <a:defRPr/>
            </a:pPr>
            <a:r>
              <a:rPr lang="en-US">
                <a:solidFill>
                  <a:srgbClr val="FFFFFF"/>
                </a:solidFill>
                <a:effectLst>
                  <a:outerShdw blurRad="38100" dist="38100" dir="2700000" algn="tl">
                    <a:srgbClr val="000000"/>
                  </a:outerShdw>
                </a:effectLst>
              </a:rPr>
              <a:t>Begin</a:t>
            </a:r>
          </a:p>
        </p:txBody>
      </p:sp>
      <p:sp>
        <p:nvSpPr>
          <p:cNvPr id="507922" name="Text Box 18"/>
          <p:cNvSpPr txBox="1">
            <a:spLocks noChangeArrowheads="1"/>
          </p:cNvSpPr>
          <p:nvPr/>
        </p:nvSpPr>
        <p:spPr bwMode="auto">
          <a:xfrm>
            <a:off x="8366125" y="4451350"/>
            <a:ext cx="566738" cy="366713"/>
          </a:xfrm>
          <a:prstGeom prst="rect">
            <a:avLst/>
          </a:prstGeom>
          <a:noFill/>
          <a:ln>
            <a:noFill/>
          </a:ln>
          <a:effectLst/>
          <a:extLst/>
        </p:spPr>
        <p:txBody>
          <a:bodyPr wrap="none">
            <a:spAutoFit/>
          </a:bodyPr>
          <a:lstStyle/>
          <a:p>
            <a:pPr>
              <a:defRPr/>
            </a:pPr>
            <a:r>
              <a:rPr lang="en-US">
                <a:solidFill>
                  <a:srgbClr val="FFFFFF"/>
                </a:solidFill>
                <a:effectLst>
                  <a:outerShdw blurRad="38100" dist="38100" dir="2700000" algn="tl">
                    <a:srgbClr val="000000"/>
                  </a:outerShdw>
                </a:effectLst>
              </a:rPr>
              <a:t>End</a:t>
            </a:r>
          </a:p>
        </p:txBody>
      </p:sp>
      <p:sp>
        <p:nvSpPr>
          <p:cNvPr id="507923" name="Line 19"/>
          <p:cNvSpPr>
            <a:spLocks noChangeShapeType="1"/>
          </p:cNvSpPr>
          <p:nvPr/>
        </p:nvSpPr>
        <p:spPr bwMode="auto">
          <a:xfrm>
            <a:off x="4495800" y="1447800"/>
            <a:ext cx="457200" cy="0"/>
          </a:xfrm>
          <a:prstGeom prst="line">
            <a:avLst/>
          </a:prstGeom>
          <a:noFill/>
          <a:ln w="9525">
            <a:solidFill>
              <a:schemeClr val="tx1"/>
            </a:solidFill>
            <a:round/>
            <a:headEnd/>
            <a:tailEnd type="triangle" w="med" len="med"/>
          </a:ln>
          <a:effectLst/>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507924" name="Line 20"/>
          <p:cNvSpPr>
            <a:spLocks noChangeShapeType="1"/>
          </p:cNvSpPr>
          <p:nvPr/>
        </p:nvSpPr>
        <p:spPr bwMode="auto">
          <a:xfrm>
            <a:off x="7467600" y="1524000"/>
            <a:ext cx="457200" cy="0"/>
          </a:xfrm>
          <a:prstGeom prst="line">
            <a:avLst/>
          </a:prstGeom>
          <a:noFill/>
          <a:ln w="9525">
            <a:solidFill>
              <a:schemeClr val="tx1"/>
            </a:solidFill>
            <a:round/>
            <a:headEnd/>
            <a:tailEnd type="triangle" w="med" len="med"/>
          </a:ln>
          <a:effectLst/>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507925" name="Line 21"/>
          <p:cNvSpPr>
            <a:spLocks noChangeShapeType="1"/>
          </p:cNvSpPr>
          <p:nvPr/>
        </p:nvSpPr>
        <p:spPr bwMode="auto">
          <a:xfrm>
            <a:off x="990600" y="4648200"/>
            <a:ext cx="457200" cy="0"/>
          </a:xfrm>
          <a:prstGeom prst="line">
            <a:avLst/>
          </a:prstGeom>
          <a:noFill/>
          <a:ln w="9525">
            <a:solidFill>
              <a:schemeClr val="tx1"/>
            </a:solidFill>
            <a:round/>
            <a:headEnd/>
            <a:tailEnd type="triangle" w="med" len="med"/>
          </a:ln>
          <a:effectLst/>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507926" name="Line 22"/>
          <p:cNvSpPr>
            <a:spLocks noChangeShapeType="1"/>
          </p:cNvSpPr>
          <p:nvPr/>
        </p:nvSpPr>
        <p:spPr bwMode="auto">
          <a:xfrm>
            <a:off x="4267200" y="4572000"/>
            <a:ext cx="457200" cy="0"/>
          </a:xfrm>
          <a:prstGeom prst="line">
            <a:avLst/>
          </a:prstGeom>
          <a:noFill/>
          <a:ln w="9525">
            <a:solidFill>
              <a:schemeClr val="tx1"/>
            </a:solidFill>
            <a:round/>
            <a:headEnd/>
            <a:tailEnd type="triangle" w="med" len="med"/>
          </a:ln>
          <a:effectLst/>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0">
          <a:gsLst>
            <a:gs pos="0">
              <a:srgbClr val="D6B19C"/>
            </a:gs>
            <a:gs pos="30000">
              <a:srgbClr val="D49E6C"/>
            </a:gs>
            <a:gs pos="70000">
              <a:srgbClr val="A65528"/>
            </a:gs>
            <a:gs pos="100000">
              <a:srgbClr val="663012"/>
            </a:gs>
          </a:gsLst>
          <a:lin ang="5400000"/>
        </a:gra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228600" y="-179388"/>
            <a:ext cx="8763000" cy="1371601"/>
          </a:xfrm>
        </p:spPr>
        <p:txBody>
          <a:bodyPr/>
          <a:lstStyle/>
          <a:p>
            <a:pPr eaLnBrk="1" hangingPunct="1"/>
            <a:r>
              <a:rPr lang="en-US" sz="3600" b="1" cap="all" dirty="0" smtClean="0">
                <a:solidFill>
                  <a:srgbClr val="000000"/>
                </a:solidFill>
                <a:effectLst>
                  <a:outerShdw blurRad="38100" dist="38100" dir="2700000" algn="tl">
                    <a:srgbClr val="000000">
                      <a:alpha val="43137"/>
                    </a:srgbClr>
                  </a:outerShdw>
                </a:effectLst>
              </a:rPr>
              <a:t>Controlling Cattle In A Moving Virtual Paddock (VP™)</a:t>
            </a:r>
          </a:p>
        </p:txBody>
      </p:sp>
      <p:sp>
        <p:nvSpPr>
          <p:cNvPr id="105475" name="Rectangle 11"/>
          <p:cNvSpPr>
            <a:spLocks noChangeArrowheads="1"/>
          </p:cNvSpPr>
          <p:nvPr/>
        </p:nvSpPr>
        <p:spPr bwMode="auto">
          <a:xfrm>
            <a:off x="279400" y="2438400"/>
            <a:ext cx="3276600" cy="2647950"/>
          </a:xfrm>
          <a:prstGeom prst="rect">
            <a:avLst/>
          </a:prstGeom>
          <a:noFill/>
          <a:ln w="9525" algn="ctr">
            <a:noFill/>
            <a:miter lim="800000"/>
            <a:headEnd/>
            <a:tailEnd/>
          </a:ln>
        </p:spPr>
        <p:txBody>
          <a:bodyPr>
            <a:spAutoFit/>
          </a:bodyPr>
          <a:lstStyle/>
          <a:p>
            <a:r>
              <a:rPr lang="en-US" sz="2400">
                <a:solidFill>
                  <a:srgbClr val="000000"/>
                </a:solidFill>
              </a:rPr>
              <a:t>The virtual paddock was programmed to move 1.1 m per hour between 7:00 am </a:t>
            </a:r>
          </a:p>
          <a:p>
            <a:r>
              <a:rPr lang="en-US" sz="2400">
                <a:solidFill>
                  <a:srgbClr val="000000"/>
                </a:solidFill>
              </a:rPr>
              <a:t>and 5:00 pm </a:t>
            </a:r>
          </a:p>
          <a:p>
            <a:r>
              <a:rPr lang="en-US" sz="2400">
                <a:solidFill>
                  <a:srgbClr val="000000"/>
                </a:solidFill>
              </a:rPr>
              <a:t>and to otherwise remain static.</a:t>
            </a:r>
          </a:p>
        </p:txBody>
      </p:sp>
      <p:sp>
        <p:nvSpPr>
          <p:cNvPr id="214021" name="Rectangle 5"/>
          <p:cNvSpPr>
            <a:spLocks noChangeArrowheads="1"/>
          </p:cNvSpPr>
          <p:nvPr/>
        </p:nvSpPr>
        <p:spPr bwMode="auto">
          <a:xfrm>
            <a:off x="1676400" y="2057400"/>
            <a:ext cx="9144000" cy="0"/>
          </a:xfrm>
          <a:prstGeom prst="rect">
            <a:avLst/>
          </a:prstGeom>
          <a:noFill/>
          <a:ln>
            <a:noFill/>
          </a:ln>
          <a:effectLst/>
          <a:extLst/>
        </p:spPr>
        <p:txBody>
          <a:bodyPr>
            <a:spAutoFit/>
          </a:bodyPr>
          <a:lstStyle/>
          <a:p>
            <a:pPr>
              <a:defRPr/>
            </a:pPr>
            <a:endParaRPr lang="en-US">
              <a:solidFill>
                <a:srgbClr val="FFFFFF"/>
              </a:solidFill>
              <a:effectLst>
                <a:outerShdw blurRad="38100" dist="38100" dir="2700000" algn="tl">
                  <a:srgbClr val="000000">
                    <a:alpha val="43137"/>
                  </a:srgbClr>
                </a:outerShdw>
              </a:effectLst>
            </a:endParaRPr>
          </a:p>
        </p:txBody>
      </p:sp>
      <p:pic>
        <p:nvPicPr>
          <p:cNvPr id="105477" name="Picture 8" descr="brochure"/>
          <p:cNvPicPr>
            <a:picLocks noGrp="1" noChangeAspect="1" noChangeArrowheads="1"/>
          </p:cNvPicPr>
          <p:nvPr>
            <p:ph sz="half" idx="2"/>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3386138" y="752475"/>
            <a:ext cx="4433887" cy="5953125"/>
          </a:xfrm>
          <a:noFill/>
        </p:spPr>
      </p:pic>
      <p:sp>
        <p:nvSpPr>
          <p:cNvPr id="214035" name="Rectangle 19"/>
          <p:cNvSpPr>
            <a:spLocks noChangeArrowheads="1"/>
          </p:cNvSpPr>
          <p:nvPr/>
        </p:nvSpPr>
        <p:spPr bwMode="auto">
          <a:xfrm>
            <a:off x="3462338" y="1143000"/>
            <a:ext cx="4343400" cy="5562600"/>
          </a:xfrm>
          <a:prstGeom prst="rect">
            <a:avLst/>
          </a:prstGeom>
          <a:noFill/>
          <a:ln w="19050" algn="ctr">
            <a:solidFill>
              <a:srgbClr val="000000"/>
            </a:solidFill>
            <a:miter lim="800000"/>
            <a:headEnd/>
            <a:tailEnd/>
          </a:ln>
          <a:effectLst/>
          <a:extLst/>
        </p:spPr>
        <p:txBody>
          <a:bodyPr wrap="none" anchor="ctr"/>
          <a:lstStyle/>
          <a:p>
            <a:pPr>
              <a:defRPr/>
            </a:pPr>
            <a:endParaRPr lang="en-US">
              <a:solidFill>
                <a:srgbClr val="FFFFFF"/>
              </a:solidFill>
              <a:effectLst>
                <a:outerShdw blurRad="38100" dist="38100" dir="2700000" algn="tl">
                  <a:srgbClr val="000000">
                    <a:alpha val="43137"/>
                  </a:srgbClr>
                </a:outerShdw>
              </a:effectLst>
            </a:endParaRPr>
          </a:p>
        </p:txBody>
      </p:sp>
      <p:grpSp>
        <p:nvGrpSpPr>
          <p:cNvPr id="105479" name="Group 20"/>
          <p:cNvGrpSpPr>
            <a:grpSpLocks/>
          </p:cNvGrpSpPr>
          <p:nvPr/>
        </p:nvGrpSpPr>
        <p:grpSpPr bwMode="auto">
          <a:xfrm>
            <a:off x="8077200" y="6396038"/>
            <a:ext cx="1066800" cy="461962"/>
            <a:chOff x="3216" y="4027"/>
            <a:chExt cx="672" cy="291"/>
          </a:xfrm>
        </p:grpSpPr>
        <p:grpSp>
          <p:nvGrpSpPr>
            <p:cNvPr id="105480" name="Group 21"/>
            <p:cNvGrpSpPr>
              <a:grpSpLocks/>
            </p:cNvGrpSpPr>
            <p:nvPr/>
          </p:nvGrpSpPr>
          <p:grpSpPr bwMode="auto">
            <a:xfrm>
              <a:off x="3216" y="4027"/>
              <a:ext cx="263" cy="291"/>
              <a:chOff x="288" y="3840"/>
              <a:chExt cx="282" cy="384"/>
            </a:xfrm>
          </p:grpSpPr>
          <p:pic>
            <p:nvPicPr>
              <p:cNvPr id="105482" name="Picture 22" descr="ARS Logo">
                <a:hlinkClick r:id="rId4"/>
              </p:cNvPr>
              <p:cNvPicPr>
                <a:picLocks noChangeAspect="1" noChangeArrowheads="1"/>
              </p:cNvPicPr>
              <p:nvPr/>
            </p:nvPicPr>
            <p:blipFill>
              <a:blip r:embed="rId5" cstate="print"/>
              <a:srcRect/>
              <a:stretch>
                <a:fillRect/>
              </a:stretch>
            </p:blipFill>
            <p:spPr bwMode="auto">
              <a:xfrm>
                <a:off x="288" y="4032"/>
                <a:ext cx="282" cy="192"/>
              </a:xfrm>
              <a:prstGeom prst="rect">
                <a:avLst/>
              </a:prstGeom>
              <a:noFill/>
              <a:ln w="9525">
                <a:noFill/>
                <a:miter lim="800000"/>
                <a:headEnd/>
                <a:tailEnd/>
              </a:ln>
            </p:spPr>
          </p:pic>
          <p:pic>
            <p:nvPicPr>
              <p:cNvPr id="105483" name="Picture 23" descr="USDA Logo">
                <a:hlinkClick r:id="rId6"/>
              </p:cNvPr>
              <p:cNvPicPr>
                <a:picLocks noChangeAspect="1" noChangeArrowheads="1"/>
              </p:cNvPicPr>
              <p:nvPr/>
            </p:nvPicPr>
            <p:blipFill>
              <a:blip r:embed="rId7" cstate="print"/>
              <a:srcRect/>
              <a:stretch>
                <a:fillRect/>
              </a:stretch>
            </p:blipFill>
            <p:spPr bwMode="auto">
              <a:xfrm>
                <a:off x="288" y="3840"/>
                <a:ext cx="282" cy="192"/>
              </a:xfrm>
              <a:prstGeom prst="rect">
                <a:avLst/>
              </a:prstGeom>
              <a:noFill/>
              <a:ln w="9525">
                <a:noFill/>
                <a:miter lim="800000"/>
                <a:headEnd/>
                <a:tailEnd/>
              </a:ln>
            </p:spPr>
          </p:pic>
        </p:grpSp>
        <p:sp>
          <p:nvSpPr>
            <p:cNvPr id="105481" name="Text Box 24"/>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solidFill>
                    <a:srgbClr val="FFFFFF"/>
                  </a:solidFill>
                  <a:latin typeface="Comic Sans MS" pitchFamily="66" charset="0"/>
                </a:rPr>
                <a:t>JER</a:t>
              </a:r>
            </a:p>
          </p:txBody>
        </p:sp>
      </p:gr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0">
          <a:gsLst>
            <a:gs pos="0">
              <a:srgbClr val="D6B19C"/>
            </a:gs>
            <a:gs pos="30000">
              <a:srgbClr val="D49E6C"/>
            </a:gs>
            <a:gs pos="70000">
              <a:srgbClr val="A65528"/>
            </a:gs>
            <a:gs pos="100000">
              <a:srgbClr val="663012"/>
            </a:gs>
          </a:gsLst>
          <a:lin ang="5400000"/>
        </a:gradFill>
        <a:effectLst/>
      </p:bgPr>
    </p:bg>
    <p:spTree>
      <p:nvGrpSpPr>
        <p:cNvPr id="1" name=""/>
        <p:cNvGrpSpPr/>
        <p:nvPr/>
      </p:nvGrpSpPr>
      <p:grpSpPr>
        <a:xfrm>
          <a:off x="0" y="0"/>
          <a:ext cx="0" cy="0"/>
          <a:chOff x="0" y="0"/>
          <a:chExt cx="0" cy="0"/>
        </a:xfrm>
      </p:grpSpPr>
      <p:grpSp>
        <p:nvGrpSpPr>
          <p:cNvPr id="106498" name="Group 15"/>
          <p:cNvGrpSpPr>
            <a:grpSpLocks/>
          </p:cNvGrpSpPr>
          <p:nvPr/>
        </p:nvGrpSpPr>
        <p:grpSpPr bwMode="auto">
          <a:xfrm>
            <a:off x="8077200" y="6396038"/>
            <a:ext cx="1066800" cy="461962"/>
            <a:chOff x="3216" y="4027"/>
            <a:chExt cx="672" cy="291"/>
          </a:xfrm>
        </p:grpSpPr>
        <p:grpSp>
          <p:nvGrpSpPr>
            <p:cNvPr id="106500" name="Group 16"/>
            <p:cNvGrpSpPr>
              <a:grpSpLocks/>
            </p:cNvGrpSpPr>
            <p:nvPr/>
          </p:nvGrpSpPr>
          <p:grpSpPr bwMode="auto">
            <a:xfrm>
              <a:off x="3216" y="4027"/>
              <a:ext cx="263" cy="291"/>
              <a:chOff x="288" y="3840"/>
              <a:chExt cx="282" cy="384"/>
            </a:xfrm>
          </p:grpSpPr>
          <p:pic>
            <p:nvPicPr>
              <p:cNvPr id="106502" name="Picture 17" descr="ARS Logo">
                <a:hlinkClick r:id="rId5"/>
              </p:cNvPr>
              <p:cNvPicPr>
                <a:picLocks noChangeAspect="1" noChangeArrowheads="1"/>
              </p:cNvPicPr>
              <p:nvPr/>
            </p:nvPicPr>
            <p:blipFill>
              <a:blip r:embed="rId6" cstate="print"/>
              <a:srcRect/>
              <a:stretch>
                <a:fillRect/>
              </a:stretch>
            </p:blipFill>
            <p:spPr bwMode="auto">
              <a:xfrm>
                <a:off x="288" y="4032"/>
                <a:ext cx="282" cy="192"/>
              </a:xfrm>
              <a:prstGeom prst="rect">
                <a:avLst/>
              </a:prstGeom>
              <a:noFill/>
              <a:ln w="9525">
                <a:noFill/>
                <a:miter lim="800000"/>
                <a:headEnd/>
                <a:tailEnd/>
              </a:ln>
            </p:spPr>
          </p:pic>
          <p:pic>
            <p:nvPicPr>
              <p:cNvPr id="106503" name="Picture 18" descr="USDA Logo">
                <a:hlinkClick r:id="rId7"/>
              </p:cNvPr>
              <p:cNvPicPr>
                <a:picLocks noChangeAspect="1" noChangeArrowheads="1"/>
              </p:cNvPicPr>
              <p:nvPr/>
            </p:nvPicPr>
            <p:blipFill>
              <a:blip r:embed="rId8" cstate="print"/>
              <a:srcRect/>
              <a:stretch>
                <a:fillRect/>
              </a:stretch>
            </p:blipFill>
            <p:spPr bwMode="auto">
              <a:xfrm>
                <a:off x="288" y="3840"/>
                <a:ext cx="282" cy="192"/>
              </a:xfrm>
              <a:prstGeom prst="rect">
                <a:avLst/>
              </a:prstGeom>
              <a:noFill/>
              <a:ln w="9525">
                <a:noFill/>
                <a:miter lim="800000"/>
                <a:headEnd/>
                <a:tailEnd/>
              </a:ln>
            </p:spPr>
          </p:pic>
        </p:grpSp>
        <p:sp>
          <p:nvSpPr>
            <p:cNvPr id="106501" name="Text Box 19"/>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solidFill>
                    <a:srgbClr val="FFFFFF"/>
                  </a:solidFill>
                  <a:latin typeface="Comic Sans MS" pitchFamily="66" charset="0"/>
                </a:rPr>
                <a:t>JER</a:t>
              </a:r>
            </a:p>
          </p:txBody>
        </p:sp>
      </p:grpSp>
      <p:pic>
        <p:nvPicPr>
          <p:cNvPr id="925718" name="AndersonMovingPaddock.avi">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9" cstate="print"/>
          <a:srcRect/>
          <a:stretch>
            <a:fillRect/>
          </a:stretch>
        </p:blipFill>
        <p:spPr bwMode="auto">
          <a:xfrm>
            <a:off x="762000" y="904875"/>
            <a:ext cx="7620000" cy="50482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37000" fill="hold"/>
                                        <p:tgtEl>
                                          <p:spTgt spid="9257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925718"/>
                </p:tgtEl>
              </p:cMediaNode>
            </p:video>
            <p:seq concurrent="1" nextAc="seek">
              <p:cTn id="8" restart="whenNotActive" fill="hold" evtFilter="cancelBubble" nodeType="interactiveSeq">
                <p:stCondLst>
                  <p:cond evt="onClick" delay="0">
                    <p:tgtEl>
                      <p:spTgt spid="92571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925718"/>
                                        </p:tgtEl>
                                      </p:cBhvr>
                                    </p:cmd>
                                  </p:childTnLst>
                                </p:cTn>
                              </p:par>
                            </p:childTnLst>
                          </p:cTn>
                        </p:par>
                      </p:childTnLst>
                    </p:cTn>
                  </p:par>
                </p:childTnLst>
              </p:cTn>
              <p:nextCondLst>
                <p:cond evt="onClick" delay="0">
                  <p:tgtEl>
                    <p:spTgt spid="925718"/>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0">
          <a:gsLst>
            <a:gs pos="0">
              <a:srgbClr val="D6B19C"/>
            </a:gs>
            <a:gs pos="30000">
              <a:srgbClr val="D49E6C"/>
            </a:gs>
            <a:gs pos="70000">
              <a:srgbClr val="A65528"/>
            </a:gs>
            <a:gs pos="100000">
              <a:srgbClr val="663012"/>
            </a:gs>
          </a:gsLst>
          <a:lin ang="5400000"/>
        </a:gradFill>
        <a:effectLst/>
      </p:bgPr>
    </p:bg>
    <p:spTree>
      <p:nvGrpSpPr>
        <p:cNvPr id="1" name=""/>
        <p:cNvGrpSpPr/>
        <p:nvPr/>
      </p:nvGrpSpPr>
      <p:grpSpPr>
        <a:xfrm>
          <a:off x="0" y="0"/>
          <a:ext cx="0" cy="0"/>
          <a:chOff x="0" y="0"/>
          <a:chExt cx="0" cy="0"/>
        </a:xfrm>
      </p:grpSpPr>
      <p:pic>
        <p:nvPicPr>
          <p:cNvPr id="107522" name="Picture 4" descr="k9102-2 Rob Dunlap in foreground and John Smith in background gathering cattle horseback"/>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7523" name="Rectangle 5"/>
          <p:cNvSpPr>
            <a:spLocks noChangeArrowheads="1"/>
          </p:cNvSpPr>
          <p:nvPr/>
        </p:nvSpPr>
        <p:spPr bwMode="auto">
          <a:xfrm>
            <a:off x="0" y="406400"/>
            <a:ext cx="9144000" cy="641350"/>
          </a:xfrm>
          <a:prstGeom prst="rect">
            <a:avLst/>
          </a:prstGeom>
          <a:noFill/>
          <a:ln w="9525" algn="ctr">
            <a:noFill/>
            <a:miter lim="800000"/>
            <a:headEnd/>
            <a:tailEnd/>
          </a:ln>
        </p:spPr>
        <p:txBody>
          <a:bodyPr>
            <a:spAutoFit/>
          </a:bodyPr>
          <a:lstStyle/>
          <a:p>
            <a:pPr algn="ctr"/>
            <a:r>
              <a:rPr lang="en-US" sz="3600" b="1" cap="all" dirty="0">
                <a:solidFill>
                  <a:srgbClr val="000000"/>
                </a:solidFill>
                <a:effectLst>
                  <a:outerShdw blurRad="38100" dist="38100" dir="2700000" algn="tl">
                    <a:srgbClr val="000000">
                      <a:alpha val="43137"/>
                    </a:srgbClr>
                  </a:outerShdw>
                </a:effectLst>
              </a:rPr>
              <a:t>Gathering Animals</a:t>
            </a:r>
          </a:p>
        </p:txBody>
      </p:sp>
      <p:grpSp>
        <p:nvGrpSpPr>
          <p:cNvPr id="107524" name="Group 6"/>
          <p:cNvGrpSpPr>
            <a:grpSpLocks/>
          </p:cNvGrpSpPr>
          <p:nvPr/>
        </p:nvGrpSpPr>
        <p:grpSpPr bwMode="auto">
          <a:xfrm>
            <a:off x="8077200" y="6396038"/>
            <a:ext cx="1066800" cy="461962"/>
            <a:chOff x="3216" y="4027"/>
            <a:chExt cx="672" cy="291"/>
          </a:xfrm>
        </p:grpSpPr>
        <p:grpSp>
          <p:nvGrpSpPr>
            <p:cNvPr id="107525" name="Group 7"/>
            <p:cNvGrpSpPr>
              <a:grpSpLocks/>
            </p:cNvGrpSpPr>
            <p:nvPr/>
          </p:nvGrpSpPr>
          <p:grpSpPr bwMode="auto">
            <a:xfrm>
              <a:off x="3216" y="4027"/>
              <a:ext cx="263" cy="291"/>
              <a:chOff x="288" y="3840"/>
              <a:chExt cx="282" cy="384"/>
            </a:xfrm>
          </p:grpSpPr>
          <p:pic>
            <p:nvPicPr>
              <p:cNvPr id="107527" name="Picture 8" descr="ARS Logo">
                <a:hlinkClick r:id="rId4"/>
              </p:cNvPr>
              <p:cNvPicPr>
                <a:picLocks noChangeAspect="1" noChangeArrowheads="1"/>
              </p:cNvPicPr>
              <p:nvPr/>
            </p:nvPicPr>
            <p:blipFill>
              <a:blip r:embed="rId5" cstate="print"/>
              <a:srcRect/>
              <a:stretch>
                <a:fillRect/>
              </a:stretch>
            </p:blipFill>
            <p:spPr bwMode="auto">
              <a:xfrm>
                <a:off x="288" y="4032"/>
                <a:ext cx="282" cy="192"/>
              </a:xfrm>
              <a:prstGeom prst="rect">
                <a:avLst/>
              </a:prstGeom>
              <a:noFill/>
              <a:ln w="9525">
                <a:noFill/>
                <a:miter lim="800000"/>
                <a:headEnd/>
                <a:tailEnd/>
              </a:ln>
            </p:spPr>
          </p:pic>
          <p:pic>
            <p:nvPicPr>
              <p:cNvPr id="107528" name="Picture 9" descr="USDA Logo">
                <a:hlinkClick r:id="rId6"/>
              </p:cNvPr>
              <p:cNvPicPr>
                <a:picLocks noChangeAspect="1" noChangeArrowheads="1"/>
              </p:cNvPicPr>
              <p:nvPr/>
            </p:nvPicPr>
            <p:blipFill>
              <a:blip r:embed="rId7" cstate="print"/>
              <a:srcRect/>
              <a:stretch>
                <a:fillRect/>
              </a:stretch>
            </p:blipFill>
            <p:spPr bwMode="auto">
              <a:xfrm>
                <a:off x="288" y="3840"/>
                <a:ext cx="282" cy="192"/>
              </a:xfrm>
              <a:prstGeom prst="rect">
                <a:avLst/>
              </a:prstGeom>
              <a:noFill/>
              <a:ln w="9525">
                <a:noFill/>
                <a:miter lim="800000"/>
                <a:headEnd/>
                <a:tailEnd/>
              </a:ln>
            </p:spPr>
          </p:pic>
        </p:grpSp>
        <p:sp>
          <p:nvSpPr>
            <p:cNvPr id="107526" name="Text Box 10"/>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solidFill>
                    <a:srgbClr val="FFFFFF"/>
                  </a:solidFill>
                  <a:latin typeface="Comic Sans MS" pitchFamily="66" charset="0"/>
                </a:rPr>
                <a:t>JER</a:t>
              </a:r>
            </a:p>
          </p:txBody>
        </p:sp>
      </p:gr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0">
          <a:gsLst>
            <a:gs pos="0">
              <a:srgbClr val="D6B19C"/>
            </a:gs>
            <a:gs pos="30000">
              <a:srgbClr val="D49E6C"/>
            </a:gs>
            <a:gs pos="70000">
              <a:srgbClr val="A65528"/>
            </a:gs>
            <a:gs pos="100000">
              <a:srgbClr val="663012"/>
            </a:gs>
          </a:gsLst>
          <a:lin ang="5400000"/>
        </a:gradFill>
        <a:effectLst/>
      </p:bgPr>
    </p:bg>
    <p:spTree>
      <p:nvGrpSpPr>
        <p:cNvPr id="1" name=""/>
        <p:cNvGrpSpPr/>
        <p:nvPr/>
      </p:nvGrpSpPr>
      <p:grpSpPr>
        <a:xfrm>
          <a:off x="0" y="0"/>
          <a:ext cx="0" cy="0"/>
          <a:chOff x="0" y="0"/>
          <a:chExt cx="0" cy="0"/>
        </a:xfrm>
      </p:grpSpPr>
      <p:grpSp>
        <p:nvGrpSpPr>
          <p:cNvPr id="108546" name="Group 5"/>
          <p:cNvGrpSpPr>
            <a:grpSpLocks/>
          </p:cNvGrpSpPr>
          <p:nvPr/>
        </p:nvGrpSpPr>
        <p:grpSpPr bwMode="auto">
          <a:xfrm>
            <a:off x="8077200" y="6396038"/>
            <a:ext cx="1066800" cy="461962"/>
            <a:chOff x="3216" y="4027"/>
            <a:chExt cx="672" cy="291"/>
          </a:xfrm>
        </p:grpSpPr>
        <p:grpSp>
          <p:nvGrpSpPr>
            <p:cNvPr id="108548" name="Group 6"/>
            <p:cNvGrpSpPr>
              <a:grpSpLocks/>
            </p:cNvGrpSpPr>
            <p:nvPr/>
          </p:nvGrpSpPr>
          <p:grpSpPr bwMode="auto">
            <a:xfrm>
              <a:off x="3216" y="4027"/>
              <a:ext cx="263" cy="291"/>
              <a:chOff x="288" y="3840"/>
              <a:chExt cx="282" cy="384"/>
            </a:xfrm>
          </p:grpSpPr>
          <p:pic>
            <p:nvPicPr>
              <p:cNvPr id="108550" name="Picture 7" descr="ARS Logo">
                <a:hlinkClick r:id="rId5"/>
              </p:cNvPr>
              <p:cNvPicPr>
                <a:picLocks noChangeAspect="1" noChangeArrowheads="1"/>
              </p:cNvPicPr>
              <p:nvPr/>
            </p:nvPicPr>
            <p:blipFill>
              <a:blip r:embed="rId6" cstate="print"/>
              <a:srcRect/>
              <a:stretch>
                <a:fillRect/>
              </a:stretch>
            </p:blipFill>
            <p:spPr bwMode="auto">
              <a:xfrm>
                <a:off x="288" y="4032"/>
                <a:ext cx="282" cy="192"/>
              </a:xfrm>
              <a:prstGeom prst="rect">
                <a:avLst/>
              </a:prstGeom>
              <a:noFill/>
              <a:ln w="9525">
                <a:noFill/>
                <a:miter lim="800000"/>
                <a:headEnd/>
                <a:tailEnd/>
              </a:ln>
            </p:spPr>
          </p:pic>
          <p:pic>
            <p:nvPicPr>
              <p:cNvPr id="108551" name="Picture 8" descr="USDA Logo">
                <a:hlinkClick r:id="rId7"/>
              </p:cNvPr>
              <p:cNvPicPr>
                <a:picLocks noChangeAspect="1" noChangeArrowheads="1"/>
              </p:cNvPicPr>
              <p:nvPr/>
            </p:nvPicPr>
            <p:blipFill>
              <a:blip r:embed="rId8" cstate="print"/>
              <a:srcRect/>
              <a:stretch>
                <a:fillRect/>
              </a:stretch>
            </p:blipFill>
            <p:spPr bwMode="auto">
              <a:xfrm>
                <a:off x="288" y="3840"/>
                <a:ext cx="282" cy="192"/>
              </a:xfrm>
              <a:prstGeom prst="rect">
                <a:avLst/>
              </a:prstGeom>
              <a:noFill/>
              <a:ln w="9525">
                <a:noFill/>
                <a:miter lim="800000"/>
                <a:headEnd/>
                <a:tailEnd/>
              </a:ln>
            </p:spPr>
          </p:pic>
        </p:grpSp>
        <p:sp>
          <p:nvSpPr>
            <p:cNvPr id="108549" name="Text Box 9"/>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solidFill>
                    <a:srgbClr val="FFFFFF"/>
                  </a:solidFill>
                  <a:latin typeface="Comic Sans MS" pitchFamily="66" charset="0"/>
                </a:rPr>
                <a:t>JER</a:t>
              </a:r>
            </a:p>
          </p:txBody>
        </p:sp>
      </p:grpSp>
      <p:pic>
        <p:nvPicPr>
          <p:cNvPr id="991245" name="cow_ear.wmv">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9" cstate="print"/>
          <a:srcRect/>
          <a:stretch>
            <a:fillRect/>
          </a:stretch>
        </p:blipFill>
        <p:spPr bwMode="auto">
          <a:xfrm>
            <a:off x="1143000" y="1143000"/>
            <a:ext cx="6858000" cy="4572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3597" fill="hold"/>
                                        <p:tgtEl>
                                          <p:spTgt spid="99124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991245"/>
                </p:tgtEl>
              </p:cMediaNode>
            </p:video>
            <p:seq concurrent="1" nextAc="seek">
              <p:cTn id="8" restart="whenNotActive" fill="hold" evtFilter="cancelBubble" nodeType="interactiveSeq">
                <p:stCondLst>
                  <p:cond evt="onClick" delay="0">
                    <p:tgtEl>
                      <p:spTgt spid="99124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991245"/>
                                        </p:tgtEl>
                                      </p:cBhvr>
                                    </p:cmd>
                                  </p:childTnLst>
                                </p:cTn>
                              </p:par>
                            </p:childTnLst>
                          </p:cTn>
                        </p:par>
                      </p:childTnLst>
                    </p:cTn>
                  </p:par>
                </p:childTnLst>
              </p:cTn>
              <p:nextCondLst>
                <p:cond evt="onClick" delay="0">
                  <p:tgtEl>
                    <p:spTgt spid="991245"/>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rotWithShape="0">
          <a:gsLst>
            <a:gs pos="0">
              <a:srgbClr val="D6B19C"/>
            </a:gs>
            <a:gs pos="30000">
              <a:srgbClr val="D49E6C"/>
            </a:gs>
            <a:gs pos="70000">
              <a:srgbClr val="A65528"/>
            </a:gs>
            <a:gs pos="100000">
              <a:srgbClr val="663012"/>
            </a:gs>
          </a:gsLst>
          <a:lin ang="5400000"/>
        </a:gradFill>
        <a:effectLst/>
      </p:bgPr>
    </p:bg>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84555" y="228600"/>
            <a:ext cx="8909811" cy="523220"/>
          </a:xfrm>
          <a:prstGeom prst="rect">
            <a:avLst/>
          </a:prstGeom>
          <a:noFill/>
          <a:ln w="9525">
            <a:noFill/>
            <a:miter lim="800000"/>
            <a:headEnd/>
            <a:tailEnd/>
          </a:ln>
        </p:spPr>
        <p:txBody>
          <a:bodyPr wrap="none">
            <a:spAutoFit/>
          </a:bodyPr>
          <a:lstStyle/>
          <a:p>
            <a:pPr algn="ctr"/>
            <a:r>
              <a:rPr lang="en-US" sz="2800" b="1" cap="all" dirty="0" smtClean="0">
                <a:solidFill>
                  <a:srgbClr val="000000"/>
                </a:solidFill>
                <a:effectLst>
                  <a:outerShdw blurRad="38100" dist="38100" dir="2700000" algn="tl">
                    <a:srgbClr val="000000">
                      <a:alpha val="43137"/>
                    </a:srgbClr>
                  </a:outerShdw>
                </a:effectLst>
              </a:rPr>
              <a:t>Flexible Prescription-based management</a:t>
            </a:r>
            <a:endParaRPr lang="en-US" sz="2800" b="1" cap="all" dirty="0">
              <a:solidFill>
                <a:srgbClr val="000000"/>
              </a:solidFill>
              <a:effectLst>
                <a:outerShdw blurRad="38100" dist="38100" dir="2700000" algn="tl">
                  <a:srgbClr val="000000">
                    <a:alpha val="43137"/>
                  </a:srgbClr>
                </a:outerShdw>
              </a:effectLst>
            </a:endParaRPr>
          </a:p>
        </p:txBody>
      </p:sp>
      <p:grpSp>
        <p:nvGrpSpPr>
          <p:cNvPr id="98310" name="Group 6"/>
          <p:cNvGrpSpPr>
            <a:grpSpLocks/>
          </p:cNvGrpSpPr>
          <p:nvPr/>
        </p:nvGrpSpPr>
        <p:grpSpPr bwMode="auto">
          <a:xfrm>
            <a:off x="8077200" y="6396038"/>
            <a:ext cx="1066800" cy="461962"/>
            <a:chOff x="3216" y="4027"/>
            <a:chExt cx="672" cy="291"/>
          </a:xfrm>
        </p:grpSpPr>
        <p:grpSp>
          <p:nvGrpSpPr>
            <p:cNvPr id="98311" name="Group 7"/>
            <p:cNvGrpSpPr>
              <a:grpSpLocks/>
            </p:cNvGrpSpPr>
            <p:nvPr/>
          </p:nvGrpSpPr>
          <p:grpSpPr bwMode="auto">
            <a:xfrm>
              <a:off x="3216" y="4027"/>
              <a:ext cx="263" cy="291"/>
              <a:chOff x="288" y="3840"/>
              <a:chExt cx="282" cy="384"/>
            </a:xfrm>
          </p:grpSpPr>
          <p:pic>
            <p:nvPicPr>
              <p:cNvPr id="98313" name="Picture 8" descr="ARS Logo">
                <a:hlinkClick r:id="rId3"/>
              </p:cNvPr>
              <p:cNvPicPr>
                <a:picLocks noChangeAspect="1" noChangeArrowheads="1"/>
              </p:cNvPicPr>
              <p:nvPr/>
            </p:nvPicPr>
            <p:blipFill>
              <a:blip r:embed="rId4" cstate="print"/>
              <a:srcRect/>
              <a:stretch>
                <a:fillRect/>
              </a:stretch>
            </p:blipFill>
            <p:spPr bwMode="auto">
              <a:xfrm>
                <a:off x="288" y="4032"/>
                <a:ext cx="282" cy="192"/>
              </a:xfrm>
              <a:prstGeom prst="rect">
                <a:avLst/>
              </a:prstGeom>
              <a:noFill/>
              <a:ln w="9525">
                <a:noFill/>
                <a:miter lim="800000"/>
                <a:headEnd/>
                <a:tailEnd/>
              </a:ln>
            </p:spPr>
          </p:pic>
          <p:pic>
            <p:nvPicPr>
              <p:cNvPr id="98314" name="Picture 9" descr="USDA Logo">
                <a:hlinkClick r:id="rId5"/>
              </p:cNvPr>
              <p:cNvPicPr>
                <a:picLocks noChangeAspect="1" noChangeArrowheads="1"/>
              </p:cNvPicPr>
              <p:nvPr/>
            </p:nvPicPr>
            <p:blipFill>
              <a:blip r:embed="rId6" cstate="print"/>
              <a:srcRect/>
              <a:stretch>
                <a:fillRect/>
              </a:stretch>
            </p:blipFill>
            <p:spPr bwMode="auto">
              <a:xfrm>
                <a:off x="288" y="3840"/>
                <a:ext cx="282" cy="192"/>
              </a:xfrm>
              <a:prstGeom prst="rect">
                <a:avLst/>
              </a:prstGeom>
              <a:noFill/>
              <a:ln w="9525">
                <a:noFill/>
                <a:miter lim="800000"/>
                <a:headEnd/>
                <a:tailEnd/>
              </a:ln>
            </p:spPr>
          </p:pic>
        </p:grpSp>
        <p:sp>
          <p:nvSpPr>
            <p:cNvPr id="98312" name="Text Box 10"/>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dirty="0">
                  <a:solidFill>
                    <a:srgbClr val="FFFFFF"/>
                  </a:solidFill>
                  <a:latin typeface="Comic Sans MS" pitchFamily="66" charset="0"/>
                </a:rPr>
                <a:t>JER</a:t>
              </a:r>
            </a:p>
          </p:txBody>
        </p:sp>
      </p:grpSp>
      <p:pic>
        <p:nvPicPr>
          <p:cNvPr id="1027" name="Picture 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81000" y="1370151"/>
            <a:ext cx="3754407"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3965" t="1994" r="4372" b="2492"/>
          <a:stretch/>
        </p:blipFill>
        <p:spPr bwMode="auto">
          <a:xfrm>
            <a:off x="5124914" y="1366838"/>
            <a:ext cx="372598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2818499"/>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rotWithShape="0">
          <a:gsLst>
            <a:gs pos="0">
              <a:srgbClr val="D6B19C"/>
            </a:gs>
            <a:gs pos="30000">
              <a:srgbClr val="D49E6C"/>
            </a:gs>
            <a:gs pos="70000">
              <a:srgbClr val="A65528"/>
            </a:gs>
            <a:gs pos="100000">
              <a:srgbClr val="663012"/>
            </a:gs>
          </a:gsLst>
          <a:lin ang="5400000"/>
        </a:gradFill>
        <a:effectLst/>
      </p:bgPr>
    </p:bg>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1828800" y="5638800"/>
            <a:ext cx="4800600" cy="946150"/>
          </a:xfrm>
          <a:prstGeom prst="rect">
            <a:avLst/>
          </a:prstGeom>
          <a:noFill/>
          <a:ln w="9525">
            <a:noFill/>
            <a:miter lim="800000"/>
            <a:headEnd/>
            <a:tailEnd/>
          </a:ln>
        </p:spPr>
        <p:txBody>
          <a:bodyPr>
            <a:spAutoFit/>
          </a:bodyPr>
          <a:lstStyle/>
          <a:p>
            <a:pPr>
              <a:spcBef>
                <a:spcPct val="50000"/>
              </a:spcBef>
            </a:pPr>
            <a:endParaRPr lang="en-US" sz="3600" b="1">
              <a:solidFill>
                <a:srgbClr val="FF0000"/>
              </a:solidFill>
            </a:endParaRPr>
          </a:p>
          <a:p>
            <a:endParaRPr lang="en-US" sz="2000" b="1">
              <a:solidFill>
                <a:srgbClr val="FF0000"/>
              </a:solidFill>
            </a:endParaRPr>
          </a:p>
        </p:txBody>
      </p:sp>
      <p:pic>
        <p:nvPicPr>
          <p:cNvPr id="110595" name="Picture 3" descr="cartoon"/>
          <p:cNvPicPr>
            <a:picLocks noGrp="1" noChangeAspect="1" noChangeArrowheads="1"/>
          </p:cNvPicPr>
          <p:nvPr>
            <p:ph sz="half" idx="2"/>
          </p:nvPr>
        </p:nvPicPr>
        <p:blipFill>
          <a:blip r:embed="rId3" cstate="print">
            <a:clrChange>
              <a:clrFrom>
                <a:srgbClr val="FFFFFF"/>
              </a:clrFrom>
              <a:clrTo>
                <a:srgbClr val="FFFFFF">
                  <a:alpha val="0"/>
                </a:srgbClr>
              </a:clrTo>
            </a:clrChange>
          </a:blip>
          <a:srcRect/>
          <a:stretch>
            <a:fillRect/>
          </a:stretch>
        </p:blipFill>
        <p:spPr>
          <a:xfrm>
            <a:off x="2230438" y="1447800"/>
            <a:ext cx="4475162" cy="5334000"/>
          </a:xfrm>
          <a:solidFill>
            <a:schemeClr val="accent1"/>
          </a:solidFill>
        </p:spPr>
      </p:pic>
      <p:sp>
        <p:nvSpPr>
          <p:cNvPr id="110596" name="WordArt 4"/>
          <p:cNvSpPr>
            <a:spLocks noChangeArrowheads="1" noChangeShapeType="1" noTextEdit="1"/>
          </p:cNvSpPr>
          <p:nvPr/>
        </p:nvSpPr>
        <p:spPr bwMode="auto">
          <a:xfrm>
            <a:off x="304800" y="47625"/>
            <a:ext cx="8458200" cy="1552575"/>
          </a:xfrm>
          <a:prstGeom prst="rect">
            <a:avLst/>
          </a:prstGeom>
        </p:spPr>
        <p:txBody>
          <a:bodyPr wrap="none" fromWordArt="1">
            <a:prstTxWarp prst="textDeflate">
              <a:avLst>
                <a:gd name="adj" fmla="val 26227"/>
              </a:avLst>
            </a:prstTxWarp>
          </a:bodyPr>
          <a:lstStyle/>
          <a:p>
            <a:pPr algn="ctr"/>
            <a:r>
              <a:rPr lang="en-US" sz="3200" kern="10">
                <a:ln w="9525">
                  <a:solidFill>
                    <a:srgbClr val="000000"/>
                  </a:solidFill>
                  <a:round/>
                  <a:headEnd/>
                  <a:tailEnd/>
                </a:ln>
                <a:solidFill>
                  <a:srgbClr val="04080C"/>
                </a:solidFill>
                <a:latin typeface="Impact"/>
              </a:rPr>
              <a:t>THE REAL CONCLUSION</a:t>
            </a:r>
          </a:p>
        </p:txBody>
      </p:sp>
      <p:grpSp>
        <p:nvGrpSpPr>
          <p:cNvPr id="110597" name="Group 5"/>
          <p:cNvGrpSpPr>
            <a:grpSpLocks/>
          </p:cNvGrpSpPr>
          <p:nvPr/>
        </p:nvGrpSpPr>
        <p:grpSpPr bwMode="auto">
          <a:xfrm>
            <a:off x="8077200" y="6396038"/>
            <a:ext cx="1066800" cy="461962"/>
            <a:chOff x="3216" y="4027"/>
            <a:chExt cx="672" cy="291"/>
          </a:xfrm>
        </p:grpSpPr>
        <p:grpSp>
          <p:nvGrpSpPr>
            <p:cNvPr id="110598" name="Group 6"/>
            <p:cNvGrpSpPr>
              <a:grpSpLocks/>
            </p:cNvGrpSpPr>
            <p:nvPr/>
          </p:nvGrpSpPr>
          <p:grpSpPr bwMode="auto">
            <a:xfrm>
              <a:off x="3216" y="4027"/>
              <a:ext cx="263" cy="291"/>
              <a:chOff x="288" y="3840"/>
              <a:chExt cx="282" cy="384"/>
            </a:xfrm>
          </p:grpSpPr>
          <p:pic>
            <p:nvPicPr>
              <p:cNvPr id="110600" name="Picture 7" descr="ARS Logo">
                <a:hlinkClick r:id="rId4"/>
              </p:cNvPr>
              <p:cNvPicPr>
                <a:picLocks noChangeAspect="1" noChangeArrowheads="1"/>
              </p:cNvPicPr>
              <p:nvPr/>
            </p:nvPicPr>
            <p:blipFill>
              <a:blip r:embed="rId5" cstate="print"/>
              <a:srcRect/>
              <a:stretch>
                <a:fillRect/>
              </a:stretch>
            </p:blipFill>
            <p:spPr bwMode="auto">
              <a:xfrm>
                <a:off x="288" y="4032"/>
                <a:ext cx="282" cy="192"/>
              </a:xfrm>
              <a:prstGeom prst="rect">
                <a:avLst/>
              </a:prstGeom>
              <a:noFill/>
              <a:ln w="9525">
                <a:noFill/>
                <a:miter lim="800000"/>
                <a:headEnd/>
                <a:tailEnd/>
              </a:ln>
            </p:spPr>
          </p:pic>
          <p:pic>
            <p:nvPicPr>
              <p:cNvPr id="110601" name="Picture 8" descr="USDA Logo">
                <a:hlinkClick r:id="rId6"/>
              </p:cNvPr>
              <p:cNvPicPr>
                <a:picLocks noChangeAspect="1" noChangeArrowheads="1"/>
              </p:cNvPicPr>
              <p:nvPr/>
            </p:nvPicPr>
            <p:blipFill>
              <a:blip r:embed="rId7" cstate="print"/>
              <a:srcRect/>
              <a:stretch>
                <a:fillRect/>
              </a:stretch>
            </p:blipFill>
            <p:spPr bwMode="auto">
              <a:xfrm>
                <a:off x="288" y="3840"/>
                <a:ext cx="282" cy="192"/>
              </a:xfrm>
              <a:prstGeom prst="rect">
                <a:avLst/>
              </a:prstGeom>
              <a:noFill/>
              <a:ln w="9525">
                <a:noFill/>
                <a:miter lim="800000"/>
                <a:headEnd/>
                <a:tailEnd/>
              </a:ln>
            </p:spPr>
          </p:pic>
        </p:grpSp>
        <p:sp>
          <p:nvSpPr>
            <p:cNvPr id="110599" name="Text Box 9"/>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latin typeface="Comic Sans MS" pitchFamily="66" charset="0"/>
                </a:rPr>
                <a:t>JER</a:t>
              </a:r>
            </a:p>
          </p:txBody>
        </p:sp>
      </p:grpSp>
      <p:sp>
        <p:nvSpPr>
          <p:cNvPr id="2" name="TextBox 1"/>
          <p:cNvSpPr txBox="1"/>
          <p:nvPr/>
        </p:nvSpPr>
        <p:spPr>
          <a:xfrm>
            <a:off x="304800" y="3200400"/>
            <a:ext cx="1205779" cy="646331"/>
          </a:xfrm>
          <a:prstGeom prst="rect">
            <a:avLst/>
          </a:prstGeom>
          <a:noFill/>
        </p:spPr>
        <p:txBody>
          <a:bodyPr wrap="none" rtlCol="0">
            <a:spAutoFit/>
          </a:bodyPr>
          <a:lstStyle/>
          <a:p>
            <a:pPr algn="ctr"/>
            <a:r>
              <a:rPr lang="en-US" dirty="0" smtClean="0"/>
              <a:t>PHYSICAL</a:t>
            </a:r>
          </a:p>
          <a:p>
            <a:pPr algn="ctr"/>
            <a:r>
              <a:rPr lang="en-US" dirty="0" smtClean="0"/>
              <a:t>LABOR</a:t>
            </a:r>
            <a:endParaRPr lang="en-US" dirty="0"/>
          </a:p>
        </p:txBody>
      </p:sp>
      <p:sp>
        <p:nvSpPr>
          <p:cNvPr id="3" name="TextBox 2"/>
          <p:cNvSpPr txBox="1"/>
          <p:nvPr/>
        </p:nvSpPr>
        <p:spPr>
          <a:xfrm>
            <a:off x="7315200" y="3200400"/>
            <a:ext cx="1369286" cy="646331"/>
          </a:xfrm>
          <a:prstGeom prst="rect">
            <a:avLst/>
          </a:prstGeom>
          <a:noFill/>
        </p:spPr>
        <p:txBody>
          <a:bodyPr wrap="none" rtlCol="0">
            <a:spAutoFit/>
          </a:bodyPr>
          <a:lstStyle/>
          <a:p>
            <a:pPr algn="ctr"/>
            <a:r>
              <a:rPr lang="en-US" dirty="0" smtClean="0"/>
              <a:t>COGNITIVE</a:t>
            </a:r>
          </a:p>
          <a:p>
            <a:pPr algn="ctr"/>
            <a:r>
              <a:rPr lang="en-US" dirty="0" smtClean="0"/>
              <a:t>LABOR</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rotWithShape="0">
          <a:gsLst>
            <a:gs pos="0">
              <a:srgbClr val="D6B19C"/>
            </a:gs>
            <a:gs pos="30000">
              <a:srgbClr val="D49E6C"/>
            </a:gs>
            <a:gs pos="70000">
              <a:srgbClr val="A65528"/>
            </a:gs>
            <a:gs pos="100000">
              <a:srgbClr val="663012"/>
            </a:gs>
          </a:gsLst>
          <a:lin ang="5400000"/>
        </a:gradFill>
        <a:effectLst/>
      </p:bgPr>
    </p:bg>
    <p:spTree>
      <p:nvGrpSpPr>
        <p:cNvPr id="1" name=""/>
        <p:cNvGrpSpPr/>
        <p:nvPr/>
      </p:nvGrpSpPr>
      <p:grpSpPr>
        <a:xfrm>
          <a:off x="0" y="0"/>
          <a:ext cx="0" cy="0"/>
          <a:chOff x="0" y="0"/>
          <a:chExt cx="0" cy="0"/>
        </a:xfrm>
      </p:grpSpPr>
      <p:sp>
        <p:nvSpPr>
          <p:cNvPr id="100354" name="Text Box 4"/>
          <p:cNvSpPr txBox="1">
            <a:spLocks noChangeArrowheads="1"/>
          </p:cNvSpPr>
          <p:nvPr/>
        </p:nvSpPr>
        <p:spPr bwMode="auto">
          <a:xfrm>
            <a:off x="1889125" y="1174750"/>
            <a:ext cx="184150" cy="366713"/>
          </a:xfrm>
          <a:prstGeom prst="rect">
            <a:avLst/>
          </a:prstGeom>
          <a:noFill/>
          <a:ln w="9525" algn="ctr">
            <a:noFill/>
            <a:miter lim="800000"/>
            <a:headEnd/>
            <a:tailEnd/>
          </a:ln>
        </p:spPr>
        <p:txBody>
          <a:bodyPr wrap="none">
            <a:spAutoFit/>
          </a:bodyPr>
          <a:lstStyle/>
          <a:p>
            <a:endParaRPr lang="en-US" dirty="0">
              <a:solidFill>
                <a:srgbClr val="FFFFFF"/>
              </a:solidFill>
            </a:endParaRPr>
          </a:p>
        </p:txBody>
      </p:sp>
      <p:grpSp>
        <p:nvGrpSpPr>
          <p:cNvPr id="100356" name="Group 6"/>
          <p:cNvGrpSpPr>
            <a:grpSpLocks/>
          </p:cNvGrpSpPr>
          <p:nvPr/>
        </p:nvGrpSpPr>
        <p:grpSpPr bwMode="auto">
          <a:xfrm>
            <a:off x="8077200" y="6396038"/>
            <a:ext cx="1066800" cy="461962"/>
            <a:chOff x="3216" y="4027"/>
            <a:chExt cx="672" cy="291"/>
          </a:xfrm>
        </p:grpSpPr>
        <p:grpSp>
          <p:nvGrpSpPr>
            <p:cNvPr id="100359" name="Group 7"/>
            <p:cNvGrpSpPr>
              <a:grpSpLocks/>
            </p:cNvGrpSpPr>
            <p:nvPr/>
          </p:nvGrpSpPr>
          <p:grpSpPr bwMode="auto">
            <a:xfrm>
              <a:off x="3216" y="4027"/>
              <a:ext cx="263" cy="291"/>
              <a:chOff x="288" y="3840"/>
              <a:chExt cx="282" cy="384"/>
            </a:xfrm>
          </p:grpSpPr>
          <p:pic>
            <p:nvPicPr>
              <p:cNvPr id="100361" name="Picture 8" descr="ARS Logo">
                <a:hlinkClick r:id="rId3"/>
              </p:cNvPr>
              <p:cNvPicPr>
                <a:picLocks noChangeAspect="1" noChangeArrowheads="1"/>
              </p:cNvPicPr>
              <p:nvPr/>
            </p:nvPicPr>
            <p:blipFill>
              <a:blip r:embed="rId4" cstate="print"/>
              <a:srcRect/>
              <a:stretch>
                <a:fillRect/>
              </a:stretch>
            </p:blipFill>
            <p:spPr bwMode="auto">
              <a:xfrm>
                <a:off x="288" y="4032"/>
                <a:ext cx="282" cy="192"/>
              </a:xfrm>
              <a:prstGeom prst="rect">
                <a:avLst/>
              </a:prstGeom>
              <a:noFill/>
              <a:ln w="9525">
                <a:noFill/>
                <a:miter lim="800000"/>
                <a:headEnd/>
                <a:tailEnd/>
              </a:ln>
            </p:spPr>
          </p:pic>
          <p:pic>
            <p:nvPicPr>
              <p:cNvPr id="100362" name="Picture 9" descr="USDA Logo">
                <a:hlinkClick r:id="rId5"/>
              </p:cNvPr>
              <p:cNvPicPr>
                <a:picLocks noChangeAspect="1" noChangeArrowheads="1"/>
              </p:cNvPicPr>
              <p:nvPr/>
            </p:nvPicPr>
            <p:blipFill>
              <a:blip r:embed="rId6" cstate="print"/>
              <a:srcRect/>
              <a:stretch>
                <a:fillRect/>
              </a:stretch>
            </p:blipFill>
            <p:spPr bwMode="auto">
              <a:xfrm>
                <a:off x="288" y="3840"/>
                <a:ext cx="282" cy="192"/>
              </a:xfrm>
              <a:prstGeom prst="rect">
                <a:avLst/>
              </a:prstGeom>
              <a:noFill/>
              <a:ln w="9525">
                <a:noFill/>
                <a:miter lim="800000"/>
                <a:headEnd/>
                <a:tailEnd/>
              </a:ln>
            </p:spPr>
          </p:pic>
        </p:grpSp>
        <p:sp>
          <p:nvSpPr>
            <p:cNvPr id="100360" name="Text Box 10"/>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dirty="0">
                  <a:solidFill>
                    <a:srgbClr val="FFFFFF"/>
                  </a:solidFill>
                  <a:latin typeface="Comic Sans MS" pitchFamily="66" charset="0"/>
                </a:rPr>
                <a:t>JER</a:t>
              </a:r>
            </a:p>
          </p:txBody>
        </p:sp>
      </p:grpSp>
      <p:sp>
        <p:nvSpPr>
          <p:cNvPr id="2" name="Rectangle 1"/>
          <p:cNvSpPr/>
          <p:nvPr/>
        </p:nvSpPr>
        <p:spPr>
          <a:xfrm>
            <a:off x="2483134" y="2967335"/>
            <a:ext cx="4177746" cy="584775"/>
          </a:xfrm>
          <a:prstGeom prst="rect">
            <a:avLst/>
          </a:prstGeom>
          <a:noFill/>
        </p:spPr>
        <p:txBody>
          <a:bodyPr wrap="none" lIns="91440" tIns="45720" rIns="91440" bIns="45720">
            <a:spAutoFit/>
          </a:bodyPr>
          <a:lstStyle/>
          <a:p>
            <a:pPr algn="ctr"/>
            <a:r>
              <a:rPr lang="en-US" sz="1600" b="1" spc="50" dirty="0" smtClean="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t>Submitted to The Rangeland Journal</a:t>
            </a:r>
          </a:p>
          <a:p>
            <a:pPr algn="ctr"/>
            <a:r>
              <a:rPr lang="en-US" sz="1600" b="1" cap="none" spc="50" dirty="0" smtClean="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t>March 7, 2014</a:t>
            </a:r>
            <a:endParaRPr lang="en-US" sz="1600" b="1" cap="none"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endParaRPr>
          </a:p>
        </p:txBody>
      </p:sp>
      <p:pic>
        <p:nvPicPr>
          <p:cNvPr id="3074" name="Picture 2"/>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597025" y="303213"/>
            <a:ext cx="5949950" cy="625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011838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bg1"/>
          </a:bgClr>
        </a:pattFill>
        <a:effectLst/>
      </p:bgPr>
    </p:bg>
    <p:spTree>
      <p:nvGrpSpPr>
        <p:cNvPr id="1" name=""/>
        <p:cNvGrpSpPr/>
        <p:nvPr/>
      </p:nvGrpSpPr>
      <p:grpSpPr>
        <a:xfrm>
          <a:off x="0" y="0"/>
          <a:ext cx="0" cy="0"/>
          <a:chOff x="0" y="0"/>
          <a:chExt cx="0" cy="0"/>
        </a:xfrm>
      </p:grpSpPr>
      <p:pic>
        <p:nvPicPr>
          <p:cNvPr id="52226" name="Picture 2" descr="3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975" y="0"/>
            <a:ext cx="9197975" cy="6973888"/>
          </a:xfrm>
          <a:prstGeom prst="rect">
            <a:avLst/>
          </a:prstGeom>
          <a:noFill/>
          <a:ln w="9525">
            <a:noFill/>
            <a:miter lim="800000"/>
            <a:headEnd/>
            <a:tailEnd/>
          </a:ln>
        </p:spPr>
      </p:pic>
      <p:grpSp>
        <p:nvGrpSpPr>
          <p:cNvPr id="52227" name="Group 3"/>
          <p:cNvGrpSpPr>
            <a:grpSpLocks/>
          </p:cNvGrpSpPr>
          <p:nvPr/>
        </p:nvGrpSpPr>
        <p:grpSpPr bwMode="auto">
          <a:xfrm>
            <a:off x="8077200" y="6396038"/>
            <a:ext cx="1066800" cy="461962"/>
            <a:chOff x="3216" y="4027"/>
            <a:chExt cx="672" cy="291"/>
          </a:xfrm>
        </p:grpSpPr>
        <p:grpSp>
          <p:nvGrpSpPr>
            <p:cNvPr id="52229" name="Group 4"/>
            <p:cNvGrpSpPr>
              <a:grpSpLocks/>
            </p:cNvGrpSpPr>
            <p:nvPr/>
          </p:nvGrpSpPr>
          <p:grpSpPr bwMode="auto">
            <a:xfrm>
              <a:off x="3216" y="4027"/>
              <a:ext cx="263" cy="291"/>
              <a:chOff x="288" y="3840"/>
              <a:chExt cx="282" cy="384"/>
            </a:xfrm>
          </p:grpSpPr>
          <p:pic>
            <p:nvPicPr>
              <p:cNvPr id="52231" name="Picture 5" descr="ARS Logo">
                <a:hlinkClick r:id="rId4"/>
              </p:cNvPr>
              <p:cNvPicPr>
                <a:picLocks noChangeAspect="1" noChangeArrowheads="1"/>
              </p:cNvPicPr>
              <p:nvPr/>
            </p:nvPicPr>
            <p:blipFill>
              <a:blip r:embed="rId5" cstate="print"/>
              <a:srcRect/>
              <a:stretch>
                <a:fillRect/>
              </a:stretch>
            </p:blipFill>
            <p:spPr bwMode="auto">
              <a:xfrm>
                <a:off x="288" y="4032"/>
                <a:ext cx="282" cy="192"/>
              </a:xfrm>
              <a:prstGeom prst="rect">
                <a:avLst/>
              </a:prstGeom>
              <a:noFill/>
              <a:ln w="9525">
                <a:noFill/>
                <a:miter lim="800000"/>
                <a:headEnd/>
                <a:tailEnd/>
              </a:ln>
            </p:spPr>
          </p:pic>
          <p:pic>
            <p:nvPicPr>
              <p:cNvPr id="52232" name="Picture 6" descr="USDA Logo">
                <a:hlinkClick r:id="rId6"/>
              </p:cNvPr>
              <p:cNvPicPr>
                <a:picLocks noChangeAspect="1" noChangeArrowheads="1"/>
              </p:cNvPicPr>
              <p:nvPr/>
            </p:nvPicPr>
            <p:blipFill>
              <a:blip r:embed="rId7" cstate="print"/>
              <a:srcRect/>
              <a:stretch>
                <a:fillRect/>
              </a:stretch>
            </p:blipFill>
            <p:spPr bwMode="auto">
              <a:xfrm>
                <a:off x="288" y="3840"/>
                <a:ext cx="282" cy="192"/>
              </a:xfrm>
              <a:prstGeom prst="rect">
                <a:avLst/>
              </a:prstGeom>
              <a:noFill/>
              <a:ln w="9525">
                <a:noFill/>
                <a:miter lim="800000"/>
                <a:headEnd/>
                <a:tailEnd/>
              </a:ln>
            </p:spPr>
          </p:pic>
        </p:grpSp>
        <p:sp>
          <p:nvSpPr>
            <p:cNvPr id="52230" name="Text Box 7"/>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latin typeface="Comic Sans MS" pitchFamily="66" charset="0"/>
                </a:rPr>
                <a:t>JER</a:t>
              </a:r>
            </a:p>
          </p:txBody>
        </p:sp>
      </p:grpSp>
      <p:sp>
        <p:nvSpPr>
          <p:cNvPr id="182280" name="Rectangle 8"/>
          <p:cNvSpPr>
            <a:spLocks noChangeArrowheads="1"/>
          </p:cNvSpPr>
          <p:nvPr/>
        </p:nvSpPr>
        <p:spPr bwMode="auto">
          <a:xfrm>
            <a:off x="0" y="22225"/>
            <a:ext cx="9030575" cy="954107"/>
          </a:xfrm>
          <a:prstGeom prst="rect">
            <a:avLst/>
          </a:prstGeom>
          <a:noFill/>
          <a:ln>
            <a:noFill/>
          </a:ln>
          <a:effectLst/>
          <a:extLst/>
        </p:spPr>
        <p:txBody>
          <a:bodyPr wrap="square">
            <a:spAutoFit/>
          </a:bodyPr>
          <a:lstStyle/>
          <a:p>
            <a:pPr algn="ctr" eaLnBrk="1" hangingPunct="1">
              <a:defRPr/>
            </a:pPr>
            <a:r>
              <a:rPr lang="en-US" sz="2800" b="1" cap="all" dirty="0">
                <a:solidFill>
                  <a:schemeClr val="tx2"/>
                </a:solidFill>
                <a:effectLst>
                  <a:outerShdw blurRad="38100" dist="38100" dir="2700000" algn="tl">
                    <a:srgbClr val="000000"/>
                  </a:outerShdw>
                </a:effectLst>
              </a:rPr>
              <a:t>Always ask yourself – How </a:t>
            </a:r>
            <a:r>
              <a:rPr lang="en-US" sz="2800" b="1" cap="all" dirty="0" smtClean="0">
                <a:solidFill>
                  <a:schemeClr val="tx2"/>
                </a:solidFill>
                <a:effectLst>
                  <a:outerShdw blurRad="38100" dist="38100" dir="2700000" algn="tl">
                    <a:srgbClr val="000000"/>
                  </a:outerShdw>
                </a:effectLst>
              </a:rPr>
              <a:t>has </a:t>
            </a:r>
            <a:r>
              <a:rPr lang="en-US" sz="2800" b="1" cap="all" dirty="0">
                <a:solidFill>
                  <a:schemeClr val="tx2"/>
                </a:solidFill>
                <a:effectLst>
                  <a:outerShdw blurRad="38100" dist="38100" dir="2700000" algn="tl">
                    <a:srgbClr val="000000"/>
                  </a:outerShdw>
                </a:effectLst>
              </a:rPr>
              <a:t>the </a:t>
            </a:r>
          </a:p>
          <a:p>
            <a:pPr algn="ctr" eaLnBrk="1" hangingPunct="1">
              <a:defRPr/>
            </a:pPr>
            <a:r>
              <a:rPr lang="en-US" sz="2800" b="1" cap="all" dirty="0">
                <a:solidFill>
                  <a:schemeClr val="tx2"/>
                </a:solidFill>
                <a:effectLst>
                  <a:outerShdw blurRad="38100" dist="38100" dir="2700000" algn="tl">
                    <a:srgbClr val="000000"/>
                  </a:outerShdw>
                </a:effectLst>
              </a:rPr>
              <a:t>observer </a:t>
            </a:r>
            <a:r>
              <a:rPr lang="en-US" sz="2800" b="1" cap="all" dirty="0" smtClean="0">
                <a:solidFill>
                  <a:schemeClr val="tx2"/>
                </a:solidFill>
                <a:effectLst>
                  <a:outerShdw blurRad="38100" dist="38100" dir="2700000" algn="tl">
                    <a:srgbClr val="000000"/>
                  </a:outerShdw>
                </a:effectLst>
              </a:rPr>
              <a:t>influenced </a:t>
            </a:r>
            <a:r>
              <a:rPr lang="en-US" sz="2800" b="1" cap="all" dirty="0">
                <a:solidFill>
                  <a:schemeClr val="tx2"/>
                </a:solidFill>
                <a:effectLst>
                  <a:outerShdw blurRad="38100" dist="38100" dir="2700000" algn="tl">
                    <a:srgbClr val="000000"/>
                  </a:outerShdw>
                </a:effectLst>
              </a:rPr>
              <a:t>the observation?</a:t>
            </a:r>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82"/>
            </a:gs>
            <a:gs pos="30000">
              <a:srgbClr val="66008F"/>
            </a:gs>
            <a:gs pos="64999">
              <a:srgbClr val="BA0066"/>
            </a:gs>
            <a:gs pos="89999">
              <a:srgbClr val="FF0000"/>
            </a:gs>
            <a:gs pos="100000">
              <a:srgbClr val="FF8200"/>
            </a:gs>
          </a:gsLst>
          <a:lin ang="5400000"/>
        </a:grad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defRPr/>
            </a:pPr>
            <a:r>
              <a:rPr lang="en-US" b="1" dirty="0" smtClean="0">
                <a:solidFill>
                  <a:srgbClr val="FFFF00"/>
                </a:solidFill>
              </a:rPr>
              <a:t>TAKE HOME LESSON</a:t>
            </a:r>
          </a:p>
        </p:txBody>
      </p:sp>
      <p:sp>
        <p:nvSpPr>
          <p:cNvPr id="131075" name="Rectangle 3"/>
          <p:cNvSpPr>
            <a:spLocks noGrp="1" noChangeArrowheads="1"/>
          </p:cNvSpPr>
          <p:nvPr>
            <p:ph type="body" idx="1"/>
          </p:nvPr>
        </p:nvSpPr>
        <p:spPr>
          <a:xfrm>
            <a:off x="0" y="2057400"/>
            <a:ext cx="9144000" cy="5056188"/>
          </a:xfrm>
        </p:spPr>
        <p:txBody>
          <a:bodyPr/>
          <a:lstStyle/>
          <a:p>
            <a:pPr eaLnBrk="1" hangingPunct="1">
              <a:defRPr/>
            </a:pPr>
            <a:r>
              <a:rPr lang="en-US" dirty="0" smtClean="0">
                <a:solidFill>
                  <a:srgbClr val="FFFF00"/>
                </a:solidFill>
              </a:rPr>
              <a:t>USE INNATE ANIMAL BEHAVIORS TO PRO-ACTIVELY MANAGE </a:t>
            </a:r>
          </a:p>
          <a:p>
            <a:pPr marL="0" indent="0" eaLnBrk="1" hangingPunct="1">
              <a:buFont typeface="Wingdings" pitchFamily="2" charset="2"/>
              <a:buNone/>
              <a:defRPr/>
            </a:pPr>
            <a:r>
              <a:rPr lang="en-US" dirty="0" smtClean="0">
                <a:solidFill>
                  <a:srgbClr val="FFFF00"/>
                </a:solidFill>
              </a:rPr>
              <a:t> </a:t>
            </a:r>
          </a:p>
          <a:p>
            <a:pPr eaLnBrk="1" hangingPunct="1">
              <a:defRPr/>
            </a:pPr>
            <a:r>
              <a:rPr lang="en-US" dirty="0" smtClean="0">
                <a:solidFill>
                  <a:srgbClr val="FFFF00"/>
                </a:solidFill>
              </a:rPr>
              <a:t>BLEND ART AND SCIENCE TO ACCOMPLISH 21</a:t>
            </a:r>
            <a:r>
              <a:rPr lang="en-US" baseline="30000" dirty="0" smtClean="0">
                <a:solidFill>
                  <a:srgbClr val="FFFF00"/>
                </a:solidFill>
              </a:rPr>
              <a:t>st</a:t>
            </a:r>
            <a:r>
              <a:rPr lang="en-US" dirty="0" smtClean="0">
                <a:solidFill>
                  <a:srgbClr val="FFFF00"/>
                </a:solidFill>
              </a:rPr>
              <a:t> CENTURY GOALS</a:t>
            </a:r>
            <a:endParaRPr lang="en-US" sz="1600" dirty="0" smtClean="0">
              <a:solidFill>
                <a:srgbClr val="FFFF00"/>
              </a:solidFill>
            </a:endParaRPr>
          </a:p>
          <a:p>
            <a:pPr eaLnBrk="1" hangingPunct="1">
              <a:defRPr/>
            </a:pPr>
            <a:endParaRPr lang="en-US" sz="1600" dirty="0" smtClean="0">
              <a:solidFill>
                <a:srgbClr val="FFFF00"/>
              </a:solidFill>
            </a:endParaRPr>
          </a:p>
          <a:p>
            <a:pPr eaLnBrk="1" hangingPunct="1">
              <a:defRPr/>
            </a:pPr>
            <a:endParaRPr lang="en-US" sz="1600" dirty="0" smtClean="0">
              <a:solidFill>
                <a:srgbClr val="FFFF00"/>
              </a:solidFill>
            </a:endParaRPr>
          </a:p>
          <a:p>
            <a:pPr eaLnBrk="1" hangingPunct="1">
              <a:defRPr/>
            </a:pPr>
            <a:r>
              <a:rPr lang="en-US" dirty="0" smtClean="0">
                <a:solidFill>
                  <a:srgbClr val="FFFF00"/>
                </a:solidFill>
              </a:rPr>
              <a:t>THINK OUTSIDE OF THE BOX </a:t>
            </a:r>
          </a:p>
          <a:p>
            <a:pPr eaLnBrk="1" hangingPunct="1">
              <a:buFont typeface="Wingdings" pitchFamily="2" charset="2"/>
              <a:buNone/>
              <a:defRPr/>
            </a:pPr>
            <a:endParaRPr lang="en-US" dirty="0" smtClean="0">
              <a:solidFill>
                <a:srgbClr val="FFFF00"/>
              </a:solidFill>
            </a:endParaRPr>
          </a:p>
          <a:p>
            <a:pPr eaLnBrk="1" hangingPunct="1">
              <a:buFont typeface="Wingdings" pitchFamily="2" charset="2"/>
              <a:buNone/>
              <a:defRPr/>
            </a:pPr>
            <a:endParaRPr lang="en-US" dirty="0" smtClean="0">
              <a:solidFill>
                <a:srgbClr val="FFFF00"/>
              </a:solidFill>
            </a:endParaRPr>
          </a:p>
        </p:txBody>
      </p:sp>
      <p:grpSp>
        <p:nvGrpSpPr>
          <p:cNvPr id="54276" name="Group 4"/>
          <p:cNvGrpSpPr>
            <a:grpSpLocks/>
          </p:cNvGrpSpPr>
          <p:nvPr/>
        </p:nvGrpSpPr>
        <p:grpSpPr bwMode="auto">
          <a:xfrm>
            <a:off x="8077200" y="6396038"/>
            <a:ext cx="1066800" cy="461962"/>
            <a:chOff x="3216" y="4027"/>
            <a:chExt cx="672" cy="291"/>
          </a:xfrm>
        </p:grpSpPr>
        <p:grpSp>
          <p:nvGrpSpPr>
            <p:cNvPr id="54277" name="Group 5"/>
            <p:cNvGrpSpPr>
              <a:grpSpLocks/>
            </p:cNvGrpSpPr>
            <p:nvPr/>
          </p:nvGrpSpPr>
          <p:grpSpPr bwMode="auto">
            <a:xfrm>
              <a:off x="3216" y="4027"/>
              <a:ext cx="263" cy="291"/>
              <a:chOff x="288" y="3840"/>
              <a:chExt cx="282" cy="384"/>
            </a:xfrm>
          </p:grpSpPr>
          <p:pic>
            <p:nvPicPr>
              <p:cNvPr id="54279" name="Picture 6" descr="ARS Logo">
                <a:hlinkClick r:id="rId3"/>
              </p:cNvPr>
              <p:cNvPicPr>
                <a:picLocks noChangeAspect="1" noChangeArrowheads="1"/>
              </p:cNvPicPr>
              <p:nvPr/>
            </p:nvPicPr>
            <p:blipFill>
              <a:blip r:embed="rId4" cstate="print"/>
              <a:srcRect/>
              <a:stretch>
                <a:fillRect/>
              </a:stretch>
            </p:blipFill>
            <p:spPr bwMode="auto">
              <a:xfrm>
                <a:off x="288" y="4032"/>
                <a:ext cx="282" cy="192"/>
              </a:xfrm>
              <a:prstGeom prst="rect">
                <a:avLst/>
              </a:prstGeom>
              <a:noFill/>
              <a:ln w="9525">
                <a:noFill/>
                <a:miter lim="800000"/>
                <a:headEnd/>
                <a:tailEnd/>
              </a:ln>
            </p:spPr>
          </p:pic>
          <p:pic>
            <p:nvPicPr>
              <p:cNvPr id="54280" name="Picture 7" descr="USDA Logo">
                <a:hlinkClick r:id="rId5"/>
              </p:cNvPr>
              <p:cNvPicPr>
                <a:picLocks noChangeAspect="1" noChangeArrowheads="1"/>
              </p:cNvPicPr>
              <p:nvPr/>
            </p:nvPicPr>
            <p:blipFill>
              <a:blip r:embed="rId6" cstate="print"/>
              <a:srcRect/>
              <a:stretch>
                <a:fillRect/>
              </a:stretch>
            </p:blipFill>
            <p:spPr bwMode="auto">
              <a:xfrm>
                <a:off x="288" y="3840"/>
                <a:ext cx="282" cy="192"/>
              </a:xfrm>
              <a:prstGeom prst="rect">
                <a:avLst/>
              </a:prstGeom>
              <a:noFill/>
              <a:ln w="9525">
                <a:noFill/>
                <a:miter lim="800000"/>
                <a:headEnd/>
                <a:tailEnd/>
              </a:ln>
            </p:spPr>
          </p:pic>
        </p:grpSp>
        <p:sp>
          <p:nvSpPr>
            <p:cNvPr id="54278" name="Text Box 8"/>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solidFill>
                    <a:srgbClr val="FFFFFF"/>
                  </a:solidFill>
                  <a:latin typeface="Comic Sans MS" pitchFamily="66" charset="0"/>
                </a:rPr>
                <a:t>JER</a:t>
              </a:r>
            </a:p>
          </p:txBody>
        </p:sp>
      </p:grpSp>
    </p:spTree>
    <p:extLst>
      <p:ext uri="{BB962C8B-B14F-4D97-AF65-F5344CB8AC3E}">
        <p14:creationId xmlns:p14="http://schemas.microsoft.com/office/powerpoint/2010/main" val="1213696797"/>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82"/>
            </a:gs>
            <a:gs pos="30000">
              <a:srgbClr val="66008F"/>
            </a:gs>
            <a:gs pos="64999">
              <a:srgbClr val="BA0066"/>
            </a:gs>
            <a:gs pos="89999">
              <a:srgbClr val="FF0000"/>
            </a:gs>
            <a:gs pos="100000">
              <a:srgbClr val="FF8200"/>
            </a:gs>
          </a:gsLst>
          <a:lin ang="5400000"/>
        </a:gradFill>
        <a:effectLst/>
      </p:bgPr>
    </p:bg>
    <p:spTree>
      <p:nvGrpSpPr>
        <p:cNvPr id="1" name=""/>
        <p:cNvGrpSpPr/>
        <p:nvPr/>
      </p:nvGrpSpPr>
      <p:grpSpPr>
        <a:xfrm>
          <a:off x="0" y="0"/>
          <a:ext cx="0" cy="0"/>
          <a:chOff x="0" y="0"/>
          <a:chExt cx="0" cy="0"/>
        </a:xfrm>
      </p:grpSpPr>
      <p:grpSp>
        <p:nvGrpSpPr>
          <p:cNvPr id="54276" name="Group 4"/>
          <p:cNvGrpSpPr>
            <a:grpSpLocks/>
          </p:cNvGrpSpPr>
          <p:nvPr/>
        </p:nvGrpSpPr>
        <p:grpSpPr bwMode="auto">
          <a:xfrm>
            <a:off x="8077200" y="6396038"/>
            <a:ext cx="1066800" cy="461962"/>
            <a:chOff x="3216" y="4027"/>
            <a:chExt cx="672" cy="291"/>
          </a:xfrm>
        </p:grpSpPr>
        <p:grpSp>
          <p:nvGrpSpPr>
            <p:cNvPr id="54277" name="Group 5"/>
            <p:cNvGrpSpPr>
              <a:grpSpLocks/>
            </p:cNvGrpSpPr>
            <p:nvPr/>
          </p:nvGrpSpPr>
          <p:grpSpPr bwMode="auto">
            <a:xfrm>
              <a:off x="3216" y="4027"/>
              <a:ext cx="263" cy="291"/>
              <a:chOff x="288" y="3840"/>
              <a:chExt cx="282" cy="384"/>
            </a:xfrm>
          </p:grpSpPr>
          <p:pic>
            <p:nvPicPr>
              <p:cNvPr id="54279" name="Picture 6" descr="ARS Logo">
                <a:hlinkClick r:id="rId3"/>
              </p:cNvPr>
              <p:cNvPicPr>
                <a:picLocks noChangeAspect="1" noChangeArrowheads="1"/>
              </p:cNvPicPr>
              <p:nvPr/>
            </p:nvPicPr>
            <p:blipFill>
              <a:blip r:embed="rId4" cstate="print"/>
              <a:srcRect/>
              <a:stretch>
                <a:fillRect/>
              </a:stretch>
            </p:blipFill>
            <p:spPr bwMode="auto">
              <a:xfrm>
                <a:off x="288" y="4032"/>
                <a:ext cx="282" cy="192"/>
              </a:xfrm>
              <a:prstGeom prst="rect">
                <a:avLst/>
              </a:prstGeom>
              <a:noFill/>
              <a:ln w="9525">
                <a:noFill/>
                <a:miter lim="800000"/>
                <a:headEnd/>
                <a:tailEnd/>
              </a:ln>
            </p:spPr>
          </p:pic>
          <p:pic>
            <p:nvPicPr>
              <p:cNvPr id="54280" name="Picture 7" descr="USDA Logo">
                <a:hlinkClick r:id="rId5"/>
              </p:cNvPr>
              <p:cNvPicPr>
                <a:picLocks noChangeAspect="1" noChangeArrowheads="1"/>
              </p:cNvPicPr>
              <p:nvPr/>
            </p:nvPicPr>
            <p:blipFill>
              <a:blip r:embed="rId6" cstate="print"/>
              <a:srcRect/>
              <a:stretch>
                <a:fillRect/>
              </a:stretch>
            </p:blipFill>
            <p:spPr bwMode="auto">
              <a:xfrm>
                <a:off x="288" y="3840"/>
                <a:ext cx="282" cy="192"/>
              </a:xfrm>
              <a:prstGeom prst="rect">
                <a:avLst/>
              </a:prstGeom>
              <a:noFill/>
              <a:ln w="9525">
                <a:noFill/>
                <a:miter lim="800000"/>
                <a:headEnd/>
                <a:tailEnd/>
              </a:ln>
            </p:spPr>
          </p:pic>
        </p:grpSp>
        <p:sp>
          <p:nvSpPr>
            <p:cNvPr id="54278" name="Text Box 8"/>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solidFill>
                    <a:srgbClr val="FFFFFF"/>
                  </a:solidFill>
                  <a:latin typeface="Comic Sans MS" pitchFamily="66" charset="0"/>
                </a:rPr>
                <a:t>JER</a:t>
              </a:r>
            </a:p>
          </p:txBody>
        </p:sp>
      </p:grpSp>
      <p:sp>
        <p:nvSpPr>
          <p:cNvPr id="4" name="Rectangle 3"/>
          <p:cNvSpPr/>
          <p:nvPr/>
        </p:nvSpPr>
        <p:spPr>
          <a:xfrm>
            <a:off x="848063" y="3105835"/>
            <a:ext cx="7447873" cy="1446550"/>
          </a:xfrm>
          <a:prstGeom prst="rect">
            <a:avLst/>
          </a:prstGeom>
        </p:spPr>
        <p:txBody>
          <a:bodyPr wrap="none">
            <a:spAutoFit/>
          </a:bodyPr>
          <a:lstStyle/>
          <a:p>
            <a:pPr algn="ctr"/>
            <a:r>
              <a:rPr lang="en-US" sz="4400" b="1" dirty="0">
                <a:solidFill>
                  <a:srgbClr val="FFFF00"/>
                </a:solidFill>
              </a:rPr>
              <a:t>http://</a:t>
            </a:r>
            <a:r>
              <a:rPr lang="en-US" sz="4400" b="1" dirty="0" smtClean="0">
                <a:solidFill>
                  <a:srgbClr val="FFFF00"/>
                </a:solidFill>
              </a:rPr>
              <a:t>Jornada.nmsu.edu</a:t>
            </a:r>
          </a:p>
          <a:p>
            <a:pPr algn="ctr"/>
            <a:r>
              <a:rPr lang="en-US" sz="4400" b="1" dirty="0" smtClean="0">
                <a:solidFill>
                  <a:srgbClr val="04080C"/>
                </a:solidFill>
              </a:rPr>
              <a:t>Dean Anderson </a:t>
            </a:r>
            <a:endParaRPr lang="en-US" sz="4400" b="1" dirty="0">
              <a:solidFill>
                <a:srgbClr val="04080C"/>
              </a:solidFill>
            </a:endParaRPr>
          </a:p>
        </p:txBody>
      </p:sp>
    </p:spTree>
    <p:extLst>
      <p:ext uri="{BB962C8B-B14F-4D97-AF65-F5344CB8AC3E}">
        <p14:creationId xmlns:p14="http://schemas.microsoft.com/office/powerpoint/2010/main" val="3250556059"/>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9" descr="2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18787" name="Rectangle 3"/>
          <p:cNvSpPr>
            <a:spLocks noGrp="1" noChangeArrowheads="1"/>
          </p:cNvSpPr>
          <p:nvPr>
            <p:ph type="body" idx="1"/>
          </p:nvPr>
        </p:nvSpPr>
        <p:spPr>
          <a:xfrm>
            <a:off x="533400" y="2362200"/>
            <a:ext cx="8231188" cy="4116388"/>
          </a:xfrm>
        </p:spPr>
        <p:txBody>
          <a:bodyPr lIns="90000" tIns="46800" rIns="90000" bIns="46800"/>
          <a:lstStyle/>
          <a:p>
            <a:pPr marL="341313" indent="-341313" algn="ctr" defTabSz="457200" eaLnBrk="1" hangingPunct="1">
              <a:lnSpc>
                <a:spcPct val="83000"/>
              </a:lnSpc>
              <a:buFont typeface="Wingdings"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b="1" dirty="0" smtClean="0">
                <a:solidFill>
                  <a:srgbClr val="FFFF00"/>
                </a:solidFill>
                <a:effectLst>
                  <a:outerShdw blurRad="38100" dist="38100" dir="2700000" algn="tl">
                    <a:srgbClr val="000000">
                      <a:alpha val="43137"/>
                    </a:srgbClr>
                  </a:outerShdw>
                </a:effectLst>
              </a:rPr>
              <a:t>STRETCH YOURSELF – THINK OUTSIDE</a:t>
            </a:r>
          </a:p>
          <a:p>
            <a:pPr marL="341313" indent="-341313" algn="ctr" defTabSz="457200" eaLnBrk="1" hangingPunct="1">
              <a:lnSpc>
                <a:spcPct val="83000"/>
              </a:lnSpc>
              <a:buFont typeface="Wingdings"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b="1" dirty="0" smtClean="0">
              <a:solidFill>
                <a:srgbClr val="FFFF00"/>
              </a:solidFill>
              <a:effectLst>
                <a:outerShdw blurRad="38100" dist="38100" dir="2700000" algn="tl">
                  <a:srgbClr val="000000">
                    <a:alpha val="43137"/>
                  </a:srgbClr>
                </a:outerShdw>
              </a:effectLst>
            </a:endParaRPr>
          </a:p>
          <a:p>
            <a:pPr marL="341313" indent="-341313" algn="ctr" defTabSz="457200" eaLnBrk="1" hangingPunct="1">
              <a:lnSpc>
                <a:spcPct val="83000"/>
              </a:lnSpc>
              <a:buFont typeface="Wingdings"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b="1" dirty="0" smtClean="0">
              <a:solidFill>
                <a:srgbClr val="FFFF00"/>
              </a:solidFill>
              <a:effectLst>
                <a:outerShdw blurRad="38100" dist="38100" dir="2700000" algn="tl">
                  <a:srgbClr val="000000">
                    <a:alpha val="43137"/>
                  </a:srgbClr>
                </a:outerShdw>
              </a:effectLst>
            </a:endParaRPr>
          </a:p>
          <a:p>
            <a:pPr marL="341313" indent="-341313" algn="ctr" defTabSz="457200" eaLnBrk="1" hangingPunct="1">
              <a:lnSpc>
                <a:spcPct val="83000"/>
              </a:lnSpc>
              <a:buFont typeface="Wingdings"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b="1" dirty="0" smtClean="0">
                <a:solidFill>
                  <a:srgbClr val="FFFF00"/>
                </a:solidFill>
                <a:effectLst>
                  <a:outerShdw blurRad="38100" dist="38100" dir="2700000" algn="tl">
                    <a:srgbClr val="000000">
                      <a:alpha val="43137"/>
                    </a:srgbClr>
                  </a:outerShdw>
                </a:effectLst>
              </a:rPr>
              <a:t> OF THE BOX</a:t>
            </a:r>
          </a:p>
        </p:txBody>
      </p:sp>
      <p:grpSp>
        <p:nvGrpSpPr>
          <p:cNvPr id="118788" name="Group 4"/>
          <p:cNvGrpSpPr>
            <a:grpSpLocks/>
          </p:cNvGrpSpPr>
          <p:nvPr/>
        </p:nvGrpSpPr>
        <p:grpSpPr bwMode="auto">
          <a:xfrm>
            <a:off x="8077200" y="6396038"/>
            <a:ext cx="1066800" cy="461962"/>
            <a:chOff x="3216" y="4027"/>
            <a:chExt cx="672" cy="291"/>
          </a:xfrm>
        </p:grpSpPr>
        <p:grpSp>
          <p:nvGrpSpPr>
            <p:cNvPr id="118789" name="Group 5"/>
            <p:cNvGrpSpPr>
              <a:grpSpLocks/>
            </p:cNvGrpSpPr>
            <p:nvPr/>
          </p:nvGrpSpPr>
          <p:grpSpPr bwMode="auto">
            <a:xfrm>
              <a:off x="3216" y="4027"/>
              <a:ext cx="263" cy="291"/>
              <a:chOff x="288" y="3840"/>
              <a:chExt cx="282" cy="384"/>
            </a:xfrm>
          </p:grpSpPr>
          <p:pic>
            <p:nvPicPr>
              <p:cNvPr id="118791" name="Picture 6" descr="ARS Logo">
                <a:hlinkClick r:id="rId4"/>
              </p:cNvPr>
              <p:cNvPicPr>
                <a:picLocks noChangeAspect="1" noChangeArrowheads="1"/>
              </p:cNvPicPr>
              <p:nvPr/>
            </p:nvPicPr>
            <p:blipFill>
              <a:blip r:embed="rId5" cstate="print"/>
              <a:srcRect/>
              <a:stretch>
                <a:fillRect/>
              </a:stretch>
            </p:blipFill>
            <p:spPr bwMode="auto">
              <a:xfrm>
                <a:off x="288" y="4032"/>
                <a:ext cx="282" cy="192"/>
              </a:xfrm>
              <a:prstGeom prst="rect">
                <a:avLst/>
              </a:prstGeom>
              <a:noFill/>
              <a:ln w="9525">
                <a:noFill/>
                <a:miter lim="800000"/>
                <a:headEnd/>
                <a:tailEnd/>
              </a:ln>
            </p:spPr>
          </p:pic>
          <p:pic>
            <p:nvPicPr>
              <p:cNvPr id="118792" name="Picture 7" descr="USDA Logo">
                <a:hlinkClick r:id="rId6"/>
              </p:cNvPr>
              <p:cNvPicPr>
                <a:picLocks noChangeAspect="1" noChangeArrowheads="1"/>
              </p:cNvPicPr>
              <p:nvPr/>
            </p:nvPicPr>
            <p:blipFill>
              <a:blip r:embed="rId7" cstate="print"/>
              <a:srcRect/>
              <a:stretch>
                <a:fillRect/>
              </a:stretch>
            </p:blipFill>
            <p:spPr bwMode="auto">
              <a:xfrm>
                <a:off x="288" y="3840"/>
                <a:ext cx="282" cy="192"/>
              </a:xfrm>
              <a:prstGeom prst="rect">
                <a:avLst/>
              </a:prstGeom>
              <a:noFill/>
              <a:ln w="9525">
                <a:noFill/>
                <a:miter lim="800000"/>
                <a:headEnd/>
                <a:tailEnd/>
              </a:ln>
            </p:spPr>
          </p:pic>
        </p:grpSp>
        <p:sp>
          <p:nvSpPr>
            <p:cNvPr id="118790" name="Text Box 8"/>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solidFill>
                    <a:srgbClr val="FFFFFF"/>
                  </a:solidFill>
                  <a:latin typeface="Comic Sans MS" pitchFamily="66" charset="0"/>
                </a:rPr>
                <a:t>JER</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10" descr="snowy organ mountains 012107"/>
          <p:cNvPicPr>
            <a:picLocks noChangeAspect="1" noChangeArrowheads="1"/>
          </p:cNvPicPr>
          <p:nvPr/>
        </p:nvPicPr>
        <p:blipFill>
          <a:blip r:embed="rId3" cstate="print"/>
          <a:srcRect/>
          <a:stretch>
            <a:fillRect/>
          </a:stretch>
        </p:blipFill>
        <p:spPr bwMode="auto">
          <a:xfrm>
            <a:off x="0" y="3175"/>
            <a:ext cx="9144000" cy="6854825"/>
          </a:xfrm>
          <a:prstGeom prst="rect">
            <a:avLst/>
          </a:prstGeom>
          <a:noFill/>
          <a:ln w="9525">
            <a:noFill/>
            <a:miter lim="800000"/>
            <a:headEnd/>
            <a:tailEnd/>
          </a:ln>
        </p:spPr>
      </p:pic>
      <p:grpSp>
        <p:nvGrpSpPr>
          <p:cNvPr id="119811" name="Group 4"/>
          <p:cNvGrpSpPr>
            <a:grpSpLocks/>
          </p:cNvGrpSpPr>
          <p:nvPr/>
        </p:nvGrpSpPr>
        <p:grpSpPr bwMode="auto">
          <a:xfrm>
            <a:off x="8077200" y="6396038"/>
            <a:ext cx="1066800" cy="461962"/>
            <a:chOff x="3216" y="4027"/>
            <a:chExt cx="672" cy="291"/>
          </a:xfrm>
        </p:grpSpPr>
        <p:grpSp>
          <p:nvGrpSpPr>
            <p:cNvPr id="119815" name="Group 5"/>
            <p:cNvGrpSpPr>
              <a:grpSpLocks/>
            </p:cNvGrpSpPr>
            <p:nvPr/>
          </p:nvGrpSpPr>
          <p:grpSpPr bwMode="auto">
            <a:xfrm>
              <a:off x="3216" y="4027"/>
              <a:ext cx="263" cy="291"/>
              <a:chOff x="288" y="3840"/>
              <a:chExt cx="282" cy="384"/>
            </a:xfrm>
          </p:grpSpPr>
          <p:pic>
            <p:nvPicPr>
              <p:cNvPr id="119817" name="Picture 6" descr="ARS Logo">
                <a:hlinkClick r:id="rId4"/>
              </p:cNvPr>
              <p:cNvPicPr>
                <a:picLocks noChangeAspect="1" noChangeArrowheads="1"/>
              </p:cNvPicPr>
              <p:nvPr/>
            </p:nvPicPr>
            <p:blipFill>
              <a:blip r:embed="rId5" cstate="print"/>
              <a:srcRect/>
              <a:stretch>
                <a:fillRect/>
              </a:stretch>
            </p:blipFill>
            <p:spPr bwMode="auto">
              <a:xfrm>
                <a:off x="288" y="4032"/>
                <a:ext cx="282" cy="192"/>
              </a:xfrm>
              <a:prstGeom prst="rect">
                <a:avLst/>
              </a:prstGeom>
              <a:noFill/>
              <a:ln w="9525">
                <a:noFill/>
                <a:miter lim="800000"/>
                <a:headEnd/>
                <a:tailEnd/>
              </a:ln>
            </p:spPr>
          </p:pic>
          <p:pic>
            <p:nvPicPr>
              <p:cNvPr id="119818" name="Picture 7" descr="USDA Logo">
                <a:hlinkClick r:id="rId6"/>
              </p:cNvPr>
              <p:cNvPicPr>
                <a:picLocks noChangeAspect="1" noChangeArrowheads="1"/>
              </p:cNvPicPr>
              <p:nvPr/>
            </p:nvPicPr>
            <p:blipFill>
              <a:blip r:embed="rId7" cstate="print"/>
              <a:srcRect/>
              <a:stretch>
                <a:fillRect/>
              </a:stretch>
            </p:blipFill>
            <p:spPr bwMode="auto">
              <a:xfrm>
                <a:off x="288" y="3840"/>
                <a:ext cx="282" cy="192"/>
              </a:xfrm>
              <a:prstGeom prst="rect">
                <a:avLst/>
              </a:prstGeom>
              <a:noFill/>
              <a:ln w="9525">
                <a:noFill/>
                <a:miter lim="800000"/>
                <a:headEnd/>
                <a:tailEnd/>
              </a:ln>
            </p:spPr>
          </p:pic>
        </p:grpSp>
        <p:sp>
          <p:nvSpPr>
            <p:cNvPr id="119816" name="Text Box 8"/>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solidFill>
                    <a:srgbClr val="FFFFFF"/>
                  </a:solidFill>
                  <a:latin typeface="Comic Sans MS" pitchFamily="66" charset="0"/>
                </a:rPr>
                <a:t>JER</a:t>
              </a:r>
            </a:p>
          </p:txBody>
        </p:sp>
      </p:grpSp>
      <p:sp>
        <p:nvSpPr>
          <p:cNvPr id="119812" name="Rectangle 9"/>
          <p:cNvSpPr>
            <a:spLocks noChangeArrowheads="1"/>
          </p:cNvSpPr>
          <p:nvPr/>
        </p:nvSpPr>
        <p:spPr bwMode="auto">
          <a:xfrm>
            <a:off x="2498338" y="549275"/>
            <a:ext cx="4315605" cy="2092881"/>
          </a:xfrm>
          <a:prstGeom prst="rect">
            <a:avLst/>
          </a:prstGeom>
          <a:noFill/>
          <a:ln w="9525" algn="ctr">
            <a:noFill/>
            <a:miter lim="800000"/>
            <a:headEnd/>
            <a:tailEnd/>
          </a:ln>
        </p:spPr>
        <p:txBody>
          <a:bodyPr wrap="none">
            <a:spAutoFit/>
          </a:bodyPr>
          <a:lstStyle/>
          <a:p>
            <a:pPr algn="ctr"/>
            <a:r>
              <a:rPr lang="en-US" sz="4400" b="1" cap="all" dirty="0">
                <a:solidFill>
                  <a:srgbClr val="000000"/>
                </a:solidFill>
                <a:effectLst>
                  <a:outerShdw blurRad="38100" dist="38100" dir="2700000" algn="tl">
                    <a:srgbClr val="000000">
                      <a:alpha val="43137"/>
                    </a:srgbClr>
                  </a:outerShdw>
                </a:effectLst>
              </a:rPr>
              <a:t>Thank You</a:t>
            </a:r>
          </a:p>
          <a:p>
            <a:pPr algn="ctr"/>
            <a:r>
              <a:rPr lang="en-US" sz="2400" dirty="0">
                <a:solidFill>
                  <a:srgbClr val="000000"/>
                </a:solidFill>
              </a:rPr>
              <a:t>For details go to </a:t>
            </a:r>
            <a:endParaRPr lang="en-US" sz="2400" dirty="0" smtClean="0">
              <a:solidFill>
                <a:srgbClr val="000000"/>
              </a:solidFill>
            </a:endParaRPr>
          </a:p>
          <a:p>
            <a:pPr algn="ctr"/>
            <a:r>
              <a:rPr lang="en-US" sz="2400" b="1" dirty="0" smtClean="0">
                <a:solidFill>
                  <a:srgbClr val="FFFF00"/>
                </a:solidFill>
              </a:rPr>
              <a:t>http://Jornada.nmsu.edu</a:t>
            </a:r>
            <a:r>
              <a:rPr lang="en-US" sz="4400" b="1" dirty="0" smtClean="0">
                <a:solidFill>
                  <a:srgbClr val="FFFF00"/>
                </a:solidFill>
              </a:rPr>
              <a:t> </a:t>
            </a:r>
            <a:endParaRPr lang="en-US" sz="4400" b="1" dirty="0">
              <a:solidFill>
                <a:srgbClr val="FFFF00"/>
              </a:solidFill>
            </a:endParaRPr>
          </a:p>
          <a:p>
            <a:pPr algn="ctr"/>
            <a:endParaRPr lang="en-US" dirty="0">
              <a:solidFill>
                <a:srgbClr val="000000"/>
              </a:solidFill>
            </a:endParaRPr>
          </a:p>
        </p:txBody>
      </p:sp>
      <p:sp>
        <p:nvSpPr>
          <p:cNvPr id="119813" name="Text Box 11"/>
          <p:cNvSpPr txBox="1">
            <a:spLocks noChangeArrowheads="1"/>
          </p:cNvSpPr>
          <p:nvPr/>
        </p:nvSpPr>
        <p:spPr bwMode="auto">
          <a:xfrm>
            <a:off x="3429000" y="6521450"/>
            <a:ext cx="3429000" cy="336550"/>
          </a:xfrm>
          <a:prstGeom prst="rect">
            <a:avLst/>
          </a:prstGeom>
          <a:noFill/>
          <a:ln w="9525" algn="ctr">
            <a:noFill/>
            <a:miter lim="800000"/>
            <a:headEnd/>
            <a:tailEnd/>
          </a:ln>
        </p:spPr>
        <p:txBody>
          <a:bodyPr wrap="none">
            <a:spAutoFit/>
          </a:bodyPr>
          <a:lstStyle/>
          <a:p>
            <a:r>
              <a:rPr lang="en-US" sz="1000">
                <a:solidFill>
                  <a:srgbClr val="FFFFFF"/>
                </a:solidFill>
              </a:rPr>
              <a:t>S. Barrett - Organ Mountains January 21, 2007; 5:15 PM</a:t>
            </a:r>
            <a:r>
              <a:rPr lang="en-US" sz="1600">
                <a:solidFill>
                  <a:srgbClr val="FFFFFF"/>
                </a:solidFill>
              </a:rPr>
              <a:t> </a:t>
            </a:r>
          </a:p>
        </p:txBody>
      </p:sp>
      <p:sp>
        <p:nvSpPr>
          <p:cNvPr id="119814" name="Rectangle 12"/>
          <p:cNvSpPr>
            <a:spLocks noChangeArrowheads="1"/>
          </p:cNvSpPr>
          <p:nvPr/>
        </p:nvSpPr>
        <p:spPr bwMode="auto">
          <a:xfrm>
            <a:off x="0" y="5667375"/>
            <a:ext cx="4562475" cy="1190625"/>
          </a:xfrm>
          <a:prstGeom prst="rect">
            <a:avLst/>
          </a:prstGeom>
          <a:noFill/>
          <a:ln w="9525" algn="ctr">
            <a:noFill/>
            <a:miter lim="800000"/>
            <a:headEnd/>
            <a:tailEnd/>
          </a:ln>
        </p:spPr>
        <p:txBody>
          <a:bodyPr>
            <a:spAutoFit/>
          </a:bodyPr>
          <a:lstStyle/>
          <a:p>
            <a:r>
              <a:rPr lang="en-US" dirty="0">
                <a:solidFill>
                  <a:srgbClr val="FFFFFF"/>
                </a:solidFill>
              </a:rPr>
              <a:t>Contact Information:</a:t>
            </a:r>
          </a:p>
          <a:p>
            <a:r>
              <a:rPr lang="en-US" dirty="0">
                <a:solidFill>
                  <a:srgbClr val="FFFFFF"/>
                </a:solidFill>
              </a:rPr>
              <a:t>Dean M. Anderson </a:t>
            </a:r>
          </a:p>
          <a:p>
            <a:r>
              <a:rPr lang="en-US" dirty="0">
                <a:solidFill>
                  <a:srgbClr val="FFFFFF"/>
                </a:solidFill>
              </a:rPr>
              <a:t>575-646-5190</a:t>
            </a:r>
          </a:p>
          <a:p>
            <a:r>
              <a:rPr lang="en-US" dirty="0">
                <a:solidFill>
                  <a:srgbClr val="FFFFFF"/>
                </a:solidFill>
              </a:rPr>
              <a:t>deanders@nmsu.edu</a:t>
            </a:r>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57200" y="381000"/>
            <a:ext cx="8231188" cy="1373188"/>
          </a:xfrm>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p>
            <a:pPr defTabSz="457200" eaLnBrk="1" hangingPunct="1">
              <a:lnSpc>
                <a:spcPct val="83000"/>
              </a:lnSpc>
              <a:buClr>
                <a:srgbClr val="FFFF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sz="3600" smtClean="0">
                <a:solidFill>
                  <a:srgbClr val="000000"/>
                </a:solidFill>
                <a:effectLst/>
              </a:rPr>
              <a:t>Disclaimer</a:t>
            </a:r>
          </a:p>
        </p:txBody>
      </p:sp>
      <p:sp>
        <p:nvSpPr>
          <p:cNvPr id="60419" name="Rectangle 3"/>
          <p:cNvSpPr>
            <a:spLocks noGrp="1" noChangeArrowheads="1"/>
          </p:cNvSpPr>
          <p:nvPr>
            <p:ph type="body" idx="1"/>
          </p:nvPr>
        </p:nvSpPr>
        <p:spPr>
          <a:xfrm>
            <a:off x="455613" y="1828800"/>
            <a:ext cx="8231187" cy="4116388"/>
          </a:xfrm>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p>
            <a:pPr marL="341313" indent="-341313" algn="ctr" defTabSz="457200" eaLnBrk="1" hangingPunct="1">
              <a:lnSpc>
                <a:spcPct val="83000"/>
              </a:lnSpc>
              <a:buFont typeface="Wingdings"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800" smtClean="0">
                <a:solidFill>
                  <a:srgbClr val="000000"/>
                </a:solidFill>
                <a:effectLst/>
              </a:rPr>
              <a:t>Mention of a trade name does not</a:t>
            </a:r>
          </a:p>
          <a:p>
            <a:pPr marL="341313" indent="-341313" algn="ctr" defTabSz="457200" eaLnBrk="1" hangingPunct="1">
              <a:lnSpc>
                <a:spcPct val="83000"/>
              </a:lnSpc>
              <a:buFont typeface="Wingdings"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800" smtClean="0">
                <a:solidFill>
                  <a:srgbClr val="000000"/>
                </a:solidFill>
                <a:effectLst/>
              </a:rPr>
              <a:t> constitute a guarantee, endorsement,</a:t>
            </a:r>
          </a:p>
          <a:p>
            <a:pPr marL="341313" indent="-341313" algn="ctr" defTabSz="457200" eaLnBrk="1" hangingPunct="1">
              <a:lnSpc>
                <a:spcPct val="83000"/>
              </a:lnSpc>
              <a:buFont typeface="Wingdings"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800" smtClean="0">
                <a:solidFill>
                  <a:srgbClr val="000000"/>
                </a:solidFill>
                <a:effectLst/>
              </a:rPr>
              <a:t> or warranty of the product by the </a:t>
            </a:r>
          </a:p>
          <a:p>
            <a:pPr marL="341313" indent="-341313" algn="ctr" defTabSz="457200" eaLnBrk="1" hangingPunct="1">
              <a:lnSpc>
                <a:spcPct val="83000"/>
              </a:lnSpc>
              <a:buFont typeface="Wingdings"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800" smtClean="0">
                <a:solidFill>
                  <a:srgbClr val="000000"/>
                </a:solidFill>
                <a:effectLst/>
              </a:rPr>
              <a:t>USDA-ARS over other products not </a:t>
            </a:r>
          </a:p>
          <a:p>
            <a:pPr marL="341313" indent="-341313" algn="ctr" defTabSz="457200" eaLnBrk="1" hangingPunct="1">
              <a:lnSpc>
                <a:spcPct val="83000"/>
              </a:lnSpc>
              <a:buFont typeface="Wingdings"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800" smtClean="0">
                <a:solidFill>
                  <a:srgbClr val="000000"/>
                </a:solidFill>
                <a:effectLst/>
              </a:rPr>
              <a:t>mentioned.</a:t>
            </a:r>
          </a:p>
        </p:txBody>
      </p:sp>
      <p:grpSp>
        <p:nvGrpSpPr>
          <p:cNvPr id="60420" name="Group 4"/>
          <p:cNvGrpSpPr>
            <a:grpSpLocks/>
          </p:cNvGrpSpPr>
          <p:nvPr/>
        </p:nvGrpSpPr>
        <p:grpSpPr bwMode="auto">
          <a:xfrm>
            <a:off x="8077200" y="6396038"/>
            <a:ext cx="1066800" cy="461962"/>
            <a:chOff x="3216" y="4027"/>
            <a:chExt cx="672" cy="291"/>
          </a:xfrm>
        </p:grpSpPr>
        <p:grpSp>
          <p:nvGrpSpPr>
            <p:cNvPr id="60421" name="Group 5"/>
            <p:cNvGrpSpPr>
              <a:grpSpLocks/>
            </p:cNvGrpSpPr>
            <p:nvPr/>
          </p:nvGrpSpPr>
          <p:grpSpPr bwMode="auto">
            <a:xfrm>
              <a:off x="3216" y="4027"/>
              <a:ext cx="263" cy="291"/>
              <a:chOff x="288" y="3840"/>
              <a:chExt cx="282" cy="384"/>
            </a:xfrm>
          </p:grpSpPr>
          <p:pic>
            <p:nvPicPr>
              <p:cNvPr id="60423" name="Picture 6" descr="ARS Logo">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8" y="4032"/>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Picture 7" descr="USDA Logo">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88" y="3840"/>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0422" name="Text Box 8"/>
            <p:cNvSpPr txBox="1">
              <a:spLocks noChangeArrowheads="1"/>
            </p:cNvSpPr>
            <p:nvPr/>
          </p:nvSpPr>
          <p:spPr bwMode="auto">
            <a:xfrm>
              <a:off x="3480" y="4056"/>
              <a:ext cx="408" cy="231"/>
            </a:xfrm>
            <a:prstGeom prst="rect">
              <a:avLst/>
            </a:prstGeom>
            <a:solidFill>
              <a:srgbClr val="004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AU" altLang="en-US" smtClean="0">
                  <a:solidFill>
                    <a:srgbClr val="FFFFFF"/>
                  </a:solidFill>
                  <a:latin typeface="Comic Sans MS" pitchFamily="66" charset="0"/>
                </a:rPr>
                <a:t>JER</a:t>
              </a:r>
            </a:p>
          </p:txBody>
        </p:sp>
      </p:grpSp>
    </p:spTree>
    <p:extLst>
      <p:ext uri="{BB962C8B-B14F-4D97-AF65-F5344CB8AC3E}">
        <p14:creationId xmlns:p14="http://schemas.microsoft.com/office/powerpoint/2010/main" val="227410960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bg1"/>
          </a:bgClr>
        </a:pattFill>
        <a:effectLst/>
      </p:bgPr>
    </p:bg>
    <p:spTree>
      <p:nvGrpSpPr>
        <p:cNvPr id="1" name=""/>
        <p:cNvGrpSpPr/>
        <p:nvPr/>
      </p:nvGrpSpPr>
      <p:grpSpPr>
        <a:xfrm>
          <a:off x="0" y="0"/>
          <a:ext cx="0" cy="0"/>
          <a:chOff x="0" y="0"/>
          <a:chExt cx="0" cy="0"/>
        </a:xfrm>
      </p:grpSpPr>
      <p:pic>
        <p:nvPicPr>
          <p:cNvPr id="53250" name="Picture 4" descr="dean_03"/>
          <p:cNvPicPr>
            <a:picLocks noChangeAspect="1" noChangeArrowheads="1"/>
          </p:cNvPicPr>
          <p:nvPr/>
        </p:nvPicPr>
        <p:blipFill>
          <a:blip r:embed="rId2" cstate="print"/>
          <a:srcRect/>
          <a:stretch>
            <a:fillRect/>
          </a:stretch>
        </p:blipFill>
        <p:spPr bwMode="auto">
          <a:xfrm>
            <a:off x="-533400" y="50800"/>
            <a:ext cx="10134600" cy="6831013"/>
          </a:xfrm>
          <a:prstGeom prst="rect">
            <a:avLst/>
          </a:prstGeom>
          <a:noFill/>
          <a:ln w="9525">
            <a:noFill/>
            <a:miter lim="800000"/>
            <a:headEnd/>
            <a:tailEnd/>
          </a:ln>
        </p:spPr>
      </p:pic>
      <p:grpSp>
        <p:nvGrpSpPr>
          <p:cNvPr id="53251" name="Group 4"/>
          <p:cNvGrpSpPr>
            <a:grpSpLocks/>
          </p:cNvGrpSpPr>
          <p:nvPr/>
        </p:nvGrpSpPr>
        <p:grpSpPr bwMode="auto">
          <a:xfrm>
            <a:off x="8077200" y="6396038"/>
            <a:ext cx="1066800" cy="461962"/>
            <a:chOff x="3216" y="4027"/>
            <a:chExt cx="672" cy="291"/>
          </a:xfrm>
        </p:grpSpPr>
        <p:grpSp>
          <p:nvGrpSpPr>
            <p:cNvPr id="53252" name="Group 5"/>
            <p:cNvGrpSpPr>
              <a:grpSpLocks/>
            </p:cNvGrpSpPr>
            <p:nvPr/>
          </p:nvGrpSpPr>
          <p:grpSpPr bwMode="auto">
            <a:xfrm>
              <a:off x="3216" y="4027"/>
              <a:ext cx="263" cy="291"/>
              <a:chOff x="288" y="3840"/>
              <a:chExt cx="282" cy="384"/>
            </a:xfrm>
          </p:grpSpPr>
          <p:pic>
            <p:nvPicPr>
              <p:cNvPr id="53254" name="Picture 6" descr="ARS Logo">
                <a:hlinkClick r:id="rId3"/>
              </p:cNvPr>
              <p:cNvPicPr>
                <a:picLocks noChangeAspect="1" noChangeArrowheads="1"/>
              </p:cNvPicPr>
              <p:nvPr/>
            </p:nvPicPr>
            <p:blipFill>
              <a:blip r:embed="rId4" cstate="print"/>
              <a:srcRect/>
              <a:stretch>
                <a:fillRect/>
              </a:stretch>
            </p:blipFill>
            <p:spPr bwMode="auto">
              <a:xfrm>
                <a:off x="288" y="4032"/>
                <a:ext cx="282" cy="192"/>
              </a:xfrm>
              <a:prstGeom prst="rect">
                <a:avLst/>
              </a:prstGeom>
              <a:noFill/>
              <a:ln w="9525">
                <a:noFill/>
                <a:miter lim="800000"/>
                <a:headEnd/>
                <a:tailEnd/>
              </a:ln>
            </p:spPr>
          </p:pic>
          <p:pic>
            <p:nvPicPr>
              <p:cNvPr id="53255" name="Picture 7" descr="USDA Logo">
                <a:hlinkClick r:id="rId5"/>
              </p:cNvPr>
              <p:cNvPicPr>
                <a:picLocks noChangeAspect="1" noChangeArrowheads="1"/>
              </p:cNvPicPr>
              <p:nvPr/>
            </p:nvPicPr>
            <p:blipFill>
              <a:blip r:embed="rId6" cstate="print"/>
              <a:srcRect/>
              <a:stretch>
                <a:fillRect/>
              </a:stretch>
            </p:blipFill>
            <p:spPr bwMode="auto">
              <a:xfrm>
                <a:off x="288" y="3840"/>
                <a:ext cx="282" cy="192"/>
              </a:xfrm>
              <a:prstGeom prst="rect">
                <a:avLst/>
              </a:prstGeom>
              <a:noFill/>
              <a:ln w="9525">
                <a:noFill/>
                <a:miter lim="800000"/>
                <a:headEnd/>
                <a:tailEnd/>
              </a:ln>
            </p:spPr>
          </p:pic>
        </p:grpSp>
        <p:sp>
          <p:nvSpPr>
            <p:cNvPr id="53253" name="Text Box 8"/>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latin typeface="Comic Sans MS" pitchFamily="66" charset="0"/>
                </a:rPr>
                <a:t>JER</a:t>
              </a:r>
            </a:p>
          </p:txBody>
        </p:sp>
      </p:gr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82"/>
            </a:gs>
            <a:gs pos="30000">
              <a:srgbClr val="66008F"/>
            </a:gs>
            <a:gs pos="64999">
              <a:srgbClr val="BA0066"/>
            </a:gs>
            <a:gs pos="89999">
              <a:srgbClr val="FF0000"/>
            </a:gs>
            <a:gs pos="100000">
              <a:srgbClr val="FF8200"/>
            </a:gs>
          </a:gsLst>
          <a:lin ang="5400000"/>
        </a:grad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defRPr/>
            </a:pPr>
            <a:r>
              <a:rPr lang="en-US" b="1" dirty="0" smtClean="0">
                <a:solidFill>
                  <a:srgbClr val="FFFF00"/>
                </a:solidFill>
              </a:rPr>
              <a:t>TAKE HOME LESSON</a:t>
            </a:r>
          </a:p>
        </p:txBody>
      </p:sp>
      <p:sp>
        <p:nvSpPr>
          <p:cNvPr id="131075" name="Rectangle 3"/>
          <p:cNvSpPr>
            <a:spLocks noGrp="1" noChangeArrowheads="1"/>
          </p:cNvSpPr>
          <p:nvPr>
            <p:ph type="body" idx="1"/>
          </p:nvPr>
        </p:nvSpPr>
        <p:spPr>
          <a:xfrm>
            <a:off x="0" y="2057400"/>
            <a:ext cx="9144000" cy="5056188"/>
          </a:xfrm>
        </p:spPr>
        <p:txBody>
          <a:bodyPr/>
          <a:lstStyle/>
          <a:p>
            <a:pPr eaLnBrk="1" hangingPunct="1">
              <a:defRPr/>
            </a:pPr>
            <a:r>
              <a:rPr lang="en-US" dirty="0" smtClean="0">
                <a:solidFill>
                  <a:srgbClr val="FFFF00"/>
                </a:solidFill>
              </a:rPr>
              <a:t>USE INNATE ANIMAL BEHAVIORS TO PRO-ACTIVELY MANAGE </a:t>
            </a:r>
          </a:p>
          <a:p>
            <a:pPr marL="0" indent="0" eaLnBrk="1" hangingPunct="1">
              <a:buFont typeface="Wingdings" pitchFamily="2" charset="2"/>
              <a:buNone/>
              <a:defRPr/>
            </a:pPr>
            <a:r>
              <a:rPr lang="en-US" dirty="0" smtClean="0">
                <a:solidFill>
                  <a:srgbClr val="FFFF00"/>
                </a:solidFill>
              </a:rPr>
              <a:t> </a:t>
            </a:r>
          </a:p>
          <a:p>
            <a:pPr eaLnBrk="1" hangingPunct="1">
              <a:defRPr/>
            </a:pPr>
            <a:r>
              <a:rPr lang="en-US" dirty="0" smtClean="0">
                <a:solidFill>
                  <a:srgbClr val="FFFF00"/>
                </a:solidFill>
              </a:rPr>
              <a:t>BLEND ART AND SCIENCE TO ACCOMPLISH 21</a:t>
            </a:r>
            <a:r>
              <a:rPr lang="en-US" baseline="30000" dirty="0" smtClean="0">
                <a:solidFill>
                  <a:srgbClr val="FFFF00"/>
                </a:solidFill>
              </a:rPr>
              <a:t>st</a:t>
            </a:r>
            <a:r>
              <a:rPr lang="en-US" dirty="0" smtClean="0">
                <a:solidFill>
                  <a:srgbClr val="FFFF00"/>
                </a:solidFill>
              </a:rPr>
              <a:t> CENTURY GOALS</a:t>
            </a:r>
            <a:endParaRPr lang="en-US" sz="1600" dirty="0" smtClean="0">
              <a:solidFill>
                <a:srgbClr val="FFFF00"/>
              </a:solidFill>
            </a:endParaRPr>
          </a:p>
          <a:p>
            <a:pPr eaLnBrk="1" hangingPunct="1">
              <a:defRPr/>
            </a:pPr>
            <a:endParaRPr lang="en-US" sz="1600" dirty="0" smtClean="0">
              <a:solidFill>
                <a:srgbClr val="FFFF00"/>
              </a:solidFill>
            </a:endParaRPr>
          </a:p>
          <a:p>
            <a:pPr eaLnBrk="1" hangingPunct="1">
              <a:defRPr/>
            </a:pPr>
            <a:endParaRPr lang="en-US" sz="1600" dirty="0" smtClean="0">
              <a:solidFill>
                <a:srgbClr val="FFFF00"/>
              </a:solidFill>
            </a:endParaRPr>
          </a:p>
          <a:p>
            <a:pPr eaLnBrk="1" hangingPunct="1">
              <a:defRPr/>
            </a:pPr>
            <a:r>
              <a:rPr lang="en-US" dirty="0" smtClean="0">
                <a:solidFill>
                  <a:srgbClr val="FFFF00"/>
                </a:solidFill>
              </a:rPr>
              <a:t>THINK OUTSIDE OF THE BOX </a:t>
            </a:r>
          </a:p>
          <a:p>
            <a:pPr eaLnBrk="1" hangingPunct="1">
              <a:buFont typeface="Wingdings" pitchFamily="2" charset="2"/>
              <a:buNone/>
              <a:defRPr/>
            </a:pPr>
            <a:endParaRPr lang="en-US" dirty="0" smtClean="0">
              <a:solidFill>
                <a:srgbClr val="FFFF00"/>
              </a:solidFill>
            </a:endParaRPr>
          </a:p>
          <a:p>
            <a:pPr eaLnBrk="1" hangingPunct="1">
              <a:buFont typeface="Wingdings" pitchFamily="2" charset="2"/>
              <a:buNone/>
              <a:defRPr/>
            </a:pPr>
            <a:endParaRPr lang="en-US" dirty="0" smtClean="0">
              <a:solidFill>
                <a:srgbClr val="FFFF00"/>
              </a:solidFill>
            </a:endParaRPr>
          </a:p>
        </p:txBody>
      </p:sp>
      <p:grpSp>
        <p:nvGrpSpPr>
          <p:cNvPr id="54276" name="Group 4"/>
          <p:cNvGrpSpPr>
            <a:grpSpLocks/>
          </p:cNvGrpSpPr>
          <p:nvPr/>
        </p:nvGrpSpPr>
        <p:grpSpPr bwMode="auto">
          <a:xfrm>
            <a:off x="8077200" y="6396038"/>
            <a:ext cx="1066800" cy="461962"/>
            <a:chOff x="3216" y="4027"/>
            <a:chExt cx="672" cy="291"/>
          </a:xfrm>
        </p:grpSpPr>
        <p:grpSp>
          <p:nvGrpSpPr>
            <p:cNvPr id="54277" name="Group 5"/>
            <p:cNvGrpSpPr>
              <a:grpSpLocks/>
            </p:cNvGrpSpPr>
            <p:nvPr/>
          </p:nvGrpSpPr>
          <p:grpSpPr bwMode="auto">
            <a:xfrm>
              <a:off x="3216" y="4027"/>
              <a:ext cx="263" cy="291"/>
              <a:chOff x="288" y="3840"/>
              <a:chExt cx="282" cy="384"/>
            </a:xfrm>
          </p:grpSpPr>
          <p:pic>
            <p:nvPicPr>
              <p:cNvPr id="54279" name="Picture 6" descr="ARS Logo">
                <a:hlinkClick r:id="rId3"/>
              </p:cNvPr>
              <p:cNvPicPr>
                <a:picLocks noChangeAspect="1" noChangeArrowheads="1"/>
              </p:cNvPicPr>
              <p:nvPr/>
            </p:nvPicPr>
            <p:blipFill>
              <a:blip r:embed="rId4" cstate="print"/>
              <a:srcRect/>
              <a:stretch>
                <a:fillRect/>
              </a:stretch>
            </p:blipFill>
            <p:spPr bwMode="auto">
              <a:xfrm>
                <a:off x="288" y="4032"/>
                <a:ext cx="282" cy="192"/>
              </a:xfrm>
              <a:prstGeom prst="rect">
                <a:avLst/>
              </a:prstGeom>
              <a:noFill/>
              <a:ln w="9525">
                <a:noFill/>
                <a:miter lim="800000"/>
                <a:headEnd/>
                <a:tailEnd/>
              </a:ln>
            </p:spPr>
          </p:pic>
          <p:pic>
            <p:nvPicPr>
              <p:cNvPr id="54280" name="Picture 7" descr="USDA Logo">
                <a:hlinkClick r:id="rId5"/>
              </p:cNvPr>
              <p:cNvPicPr>
                <a:picLocks noChangeAspect="1" noChangeArrowheads="1"/>
              </p:cNvPicPr>
              <p:nvPr/>
            </p:nvPicPr>
            <p:blipFill>
              <a:blip r:embed="rId6" cstate="print"/>
              <a:srcRect/>
              <a:stretch>
                <a:fillRect/>
              </a:stretch>
            </p:blipFill>
            <p:spPr bwMode="auto">
              <a:xfrm>
                <a:off x="288" y="3840"/>
                <a:ext cx="282" cy="192"/>
              </a:xfrm>
              <a:prstGeom prst="rect">
                <a:avLst/>
              </a:prstGeom>
              <a:noFill/>
              <a:ln w="9525">
                <a:noFill/>
                <a:miter lim="800000"/>
                <a:headEnd/>
                <a:tailEnd/>
              </a:ln>
            </p:spPr>
          </p:pic>
        </p:grpSp>
        <p:sp>
          <p:nvSpPr>
            <p:cNvPr id="54278" name="Text Box 8"/>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a:latin typeface="Comic Sans MS" pitchFamily="66" charset="0"/>
                </a:rPr>
                <a:t>JER</a:t>
              </a:r>
            </a:p>
          </p:txBody>
        </p:sp>
      </p:gr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3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9_Textured">
  <a:themeElements>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_Textured">
  <a:themeElements>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1_Textured">
  <a:themeElements>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2_Textured">
  <a:themeElements>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Textured">
  <a:themeElements>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Textured</Template>
  <TotalTime>11981</TotalTime>
  <Words>2779</Words>
  <Application>Microsoft Macintosh PowerPoint</Application>
  <PresentationFormat>On-screen Show (4:3)</PresentationFormat>
  <Paragraphs>719</Paragraphs>
  <Slides>74</Slides>
  <Notes>65</Notes>
  <HiddenSlides>0</HiddenSlides>
  <MMClips>2</MMClips>
  <ScaleCrop>false</ScaleCrop>
  <HeadingPairs>
    <vt:vector size="4" baseType="variant">
      <vt:variant>
        <vt:lpstr>Theme</vt:lpstr>
      </vt:variant>
      <vt:variant>
        <vt:i4>14</vt:i4>
      </vt:variant>
      <vt:variant>
        <vt:lpstr>Slide Titles</vt:lpstr>
      </vt:variant>
      <vt:variant>
        <vt:i4>74</vt:i4>
      </vt:variant>
    </vt:vector>
  </HeadingPairs>
  <TitlesOfParts>
    <vt:vector size="88" baseType="lpstr">
      <vt:lpstr>Textured</vt:lpstr>
      <vt:lpstr>2_Textured</vt:lpstr>
      <vt:lpstr>7_Textured</vt:lpstr>
      <vt:lpstr>9_Textured</vt:lpstr>
      <vt:lpstr>10_Textured</vt:lpstr>
      <vt:lpstr>11_Textured</vt:lpstr>
      <vt:lpstr>12_Textured</vt:lpstr>
      <vt:lpstr>1_Textured</vt:lpstr>
      <vt:lpstr>5_Textured</vt:lpstr>
      <vt:lpstr>3_Textured</vt:lpstr>
      <vt:lpstr>4_Textured</vt:lpstr>
      <vt:lpstr>6_Textured</vt:lpstr>
      <vt:lpstr>8_Textured</vt:lpstr>
      <vt:lpstr>13_Textured</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 HOME LESSON</vt:lpstr>
      <vt:lpstr> CAPTURING  COW LIVEWEIGHT DATA AUTONOMOUSLY </vt:lpstr>
      <vt:lpstr>Automated monitoring of cow liveweight</vt:lpstr>
      <vt:lpstr>Animals have physiological requirements </vt:lpstr>
      <vt:lpstr>PowerPoint Presentation</vt:lpstr>
      <vt:lpstr>A cow spacer</vt:lpstr>
      <vt:lpstr>Automatic weighing</vt:lpstr>
      <vt:lpstr>PowerPoint Presentation</vt:lpstr>
      <vt:lpstr>PowerPoint Presentation</vt:lpstr>
      <vt:lpstr>UNDERSTANDING ETHOLOGY TO FACILITATE MIXED-SPECIES STOCKING</vt:lpstr>
      <vt:lpstr>ETHOLOGY -  The biological study of animal behavior … in relation to an animal’s natural way of live and environment.  </vt:lpstr>
      <vt:lpstr>BACKGROUND  ANIMALS PREFER – DIFFERENT DIETS</vt:lpstr>
      <vt:lpstr>Challenges with mixed-species husbandry</vt:lpstr>
      <vt:lpstr>IN 1983</vt:lpstr>
      <vt:lpstr>METHODS OF CONTORL</vt:lpstr>
      <vt:lpstr>JORNADA OBSERVATIONS</vt:lpstr>
      <vt:lpstr>HOW FREE-RANGING SMALL RUMINANTS (RS) &amp; CATTLE (C) DISTRIBUTE THEMSELVES OVER A LANDSCAPE</vt:lpstr>
      <vt:lpstr>PowerPoint Presentation</vt:lpstr>
      <vt:lpstr>BONDING IS SOCIALIZING ANIMALS OF DIFFERENT SPECIES</vt:lpstr>
      <vt:lpstr>SO WHAT IS A BONDED SHEEP?</vt:lpstr>
      <vt:lpstr>A bonded small ruminant refers to an animal that has had its behavior modified so it remains in the presence of cattle under free-ranging conditions.   (for a formal definition of cross-specific attachment formation see Hafez 3rd Edition 1975 page 280)   </vt:lpstr>
      <vt:lpstr>WHEN WE PENNED LARGE AND SMALL RUMINANTS TOGETHER </vt:lpstr>
      <vt:lpstr>LARGE AND SMALL RUMINANTS  CONSISTENTLY ASSOCIATED WITH EACH OTHER</vt:lpstr>
      <vt:lpstr>ESPECIALLY DURING FEEDING</vt:lpstr>
      <vt:lpstr>THEN WHEN TAKEN TO THE FIELD</vt:lpstr>
      <vt:lpstr>THE ANIMALS CONSISTENTLY STAYED TOGETHER</vt:lpstr>
      <vt:lpstr>THE GENERAL CONFIGURATION WAS </vt:lpstr>
      <vt:lpstr>SO WHAT DO WE CALL THIS GROUP OF ANIMALS THAT BEHAVE DIFFERENTLY THAN A FLOCK AND HERD?</vt:lpstr>
      <vt:lpstr>WHAT A FLERD LOOKS LIKE WHEN FACING A CANINE THREAT</vt:lpstr>
      <vt:lpstr>WHEN WE PENNED LARGE AND SMALL RUMINANTS TOGETHER </vt:lpstr>
      <vt:lpstr>FREQUENT SPATIAL SEPERATION</vt:lpstr>
      <vt:lpstr>PHYSICAL ABUSE </vt:lpstr>
      <vt:lpstr>A FEW WORDS ABOUT FIELD-BONDING</vt:lpstr>
      <vt:lpstr>PowerPoint Presentation</vt:lpstr>
      <vt:lpstr>COMMERCIAL FLERDS</vt:lpstr>
      <vt:lpstr>  CONCLUSIONS  FLERDS HAVE A PO$ITVE INFLUENCE ON:  </vt:lpstr>
      <vt:lpstr>CONTROLLING CATTLE AND BONDED SHEEP USING DVF™</vt:lpstr>
      <vt:lpstr>PowerPoint Presentation</vt:lpstr>
      <vt:lpstr>VIRTUAL FENCING TO CONTROL AND GATHER ANIMALS</vt:lpstr>
      <vt:lpstr>Conventional Fences Are:</vt:lpstr>
      <vt:lpstr>Is Conventional Fencing Adequate?</vt:lpstr>
      <vt:lpstr>After Control What Are We Attempting To Accomplish With Fencing?</vt:lpstr>
      <vt:lpstr>Everything we do to animals teaches “something” – the choice is ours on what we want them to learn.  Bottom line - animals respond to cues</vt:lpstr>
      <vt:lpstr>SOME BEHAVIOR BASICS –  Around Every Animal Exists Three Zones  WHEN THE FLIGHT ZONE IS PENETRATED MOVEMENT OCCURS</vt:lpstr>
      <vt:lpstr>The Recognition Zone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Holding A Cow Behind A Static Virtual Boundary (VB™)</vt:lpstr>
      <vt:lpstr>PowerPoint Presentation</vt:lpstr>
      <vt:lpstr>Controlling Cattle In A Moving Virtual Paddock (VP™)</vt:lpstr>
      <vt:lpstr>PowerPoint Presentation</vt:lpstr>
      <vt:lpstr>PowerPoint Presentation</vt:lpstr>
      <vt:lpstr>PowerPoint Presentation</vt:lpstr>
      <vt:lpstr>PowerPoint Presentation</vt:lpstr>
      <vt:lpstr>PowerPoint Presentation</vt:lpstr>
      <vt:lpstr>PowerPoint Presentation</vt:lpstr>
      <vt:lpstr>TAKE HOME LESSON</vt:lpstr>
      <vt:lpstr>PowerPoint Presentation</vt:lpstr>
      <vt:lpstr>PowerPoint Presentation</vt:lpstr>
      <vt:lpstr>PowerPoint Presentation</vt:lpstr>
      <vt:lpstr>Disclaimer</vt:lpstr>
    </vt:vector>
  </TitlesOfParts>
  <Company>Jornada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deanders</dc:creator>
  <cp:lastModifiedBy>Valerie LaPlante</cp:lastModifiedBy>
  <cp:revision>250</cp:revision>
  <cp:lastPrinted>2012-04-20T16:08:05Z</cp:lastPrinted>
  <dcterms:created xsi:type="dcterms:W3CDTF">2009-04-16T00:01:26Z</dcterms:created>
  <dcterms:modified xsi:type="dcterms:W3CDTF">2014-04-03T21:21:59Z</dcterms:modified>
</cp:coreProperties>
</file>